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3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5"/>
  </p:notesMasterIdLst>
  <p:sldIdLst>
    <p:sldId id="365" r:id="rId2"/>
    <p:sldId id="379" r:id="rId3"/>
    <p:sldId id="377" r:id="rId4"/>
    <p:sldId id="4065" r:id="rId5"/>
    <p:sldId id="4066" r:id="rId6"/>
    <p:sldId id="380" r:id="rId7"/>
    <p:sldId id="258" r:id="rId8"/>
    <p:sldId id="4079" r:id="rId9"/>
    <p:sldId id="4067" r:id="rId10"/>
    <p:sldId id="382" r:id="rId11"/>
    <p:sldId id="280" r:id="rId12"/>
    <p:sldId id="374" r:id="rId13"/>
    <p:sldId id="277" r:id="rId14"/>
    <p:sldId id="4063" r:id="rId15"/>
    <p:sldId id="4064" r:id="rId16"/>
    <p:sldId id="4072" r:id="rId17"/>
    <p:sldId id="4073" r:id="rId18"/>
    <p:sldId id="4070" r:id="rId19"/>
    <p:sldId id="4080" r:id="rId20"/>
    <p:sldId id="4049" r:id="rId21"/>
    <p:sldId id="4074" r:id="rId22"/>
    <p:sldId id="257" r:id="rId23"/>
    <p:sldId id="4081" r:id="rId24"/>
    <p:sldId id="259" r:id="rId25"/>
    <p:sldId id="261" r:id="rId26"/>
    <p:sldId id="260" r:id="rId27"/>
    <p:sldId id="4059" r:id="rId28"/>
    <p:sldId id="4062" r:id="rId29"/>
    <p:sldId id="4075" r:id="rId30"/>
    <p:sldId id="4051" r:id="rId31"/>
    <p:sldId id="4052" r:id="rId32"/>
    <p:sldId id="4053" r:id="rId33"/>
    <p:sldId id="4054" r:id="rId34"/>
    <p:sldId id="4055" r:id="rId35"/>
    <p:sldId id="4056" r:id="rId36"/>
    <p:sldId id="4057" r:id="rId37"/>
    <p:sldId id="4058" r:id="rId38"/>
    <p:sldId id="4071" r:id="rId39"/>
    <p:sldId id="341" r:id="rId40"/>
    <p:sldId id="4050" r:id="rId41"/>
    <p:sldId id="4076" r:id="rId42"/>
    <p:sldId id="288" r:id="rId43"/>
    <p:sldId id="313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0C1A3"/>
    <a:srgbClr val="342B6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638" autoAdjust="0"/>
    <p:restoredTop sz="95701"/>
  </p:normalViewPr>
  <p:slideViewPr>
    <p:cSldViewPr snapToGrid="0">
      <p:cViewPr varScale="1">
        <p:scale>
          <a:sx n="71" d="100"/>
          <a:sy n="71" d="100"/>
        </p:scale>
        <p:origin x="86" y="22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jpe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image" Target="../media/image29.png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diagrams/_rels/data6.xml.rels><?xml version="1.0" encoding="UTF-8" standalone="yes"?>
<Relationships xmlns="http://schemas.openxmlformats.org/package/2006/relationships"><Relationship Id="rId1" Type="http://schemas.openxmlformats.org/officeDocument/2006/relationships/image" Target="../media/image55.pn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jpe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image" Target="../media/image29.png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diagrams/_rels/drawing6.xml.rels><?xml version="1.0" encoding="UTF-8" standalone="yes"?>
<Relationships xmlns="http://schemas.openxmlformats.org/package/2006/relationships"><Relationship Id="rId1" Type="http://schemas.openxmlformats.org/officeDocument/2006/relationships/image" Target="../media/image55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29FC502-BDE3-4842-9539-C10694789691}" type="doc">
      <dgm:prSet loTypeId="urn:microsoft.com/office/officeart/2005/8/layout/cycle8" loCatId="cycle" qsTypeId="urn:microsoft.com/office/officeart/2005/8/quickstyle/simple5" qsCatId="simple" csTypeId="urn:microsoft.com/office/officeart/2005/8/colors/colorful3" csCatId="colorful" phldr="1"/>
      <dgm:spPr/>
      <dgm:t>
        <a:bodyPr/>
        <a:lstStyle/>
        <a:p>
          <a:endParaRPr lang="en-GB"/>
        </a:p>
      </dgm:t>
    </dgm:pt>
    <dgm:pt modelId="{AFB736A3-AF18-437C-910D-AACD658D3314}">
      <dgm:prSet phldrT="[Text]"/>
      <dgm:spPr/>
      <dgm:t>
        <a:bodyPr/>
        <a:lstStyle/>
        <a:p>
          <a:r>
            <a:rPr lang="en-GB" dirty="0"/>
            <a:t>Initiation</a:t>
          </a:r>
        </a:p>
      </dgm:t>
    </dgm:pt>
    <dgm:pt modelId="{BBE14AC7-762D-428C-BB89-433DA8BF7B0D}" type="parTrans" cxnId="{5808D2E2-0C76-4263-A75F-5C4F85DB1587}">
      <dgm:prSet/>
      <dgm:spPr/>
      <dgm:t>
        <a:bodyPr/>
        <a:lstStyle/>
        <a:p>
          <a:endParaRPr lang="en-GB"/>
        </a:p>
      </dgm:t>
    </dgm:pt>
    <dgm:pt modelId="{5901A148-A802-494A-94E8-AE1C7A997A6C}" type="sibTrans" cxnId="{5808D2E2-0C76-4263-A75F-5C4F85DB1587}">
      <dgm:prSet/>
      <dgm:spPr/>
      <dgm:t>
        <a:bodyPr/>
        <a:lstStyle/>
        <a:p>
          <a:endParaRPr lang="en-GB"/>
        </a:p>
      </dgm:t>
    </dgm:pt>
    <dgm:pt modelId="{17206D69-97F2-4F2A-B9F5-DA46873AB0FD}">
      <dgm:prSet phldrT="[Text]"/>
      <dgm:spPr/>
      <dgm:t>
        <a:bodyPr/>
        <a:lstStyle/>
        <a:p>
          <a:r>
            <a:rPr lang="en-GB" dirty="0"/>
            <a:t>Planning</a:t>
          </a:r>
        </a:p>
      </dgm:t>
    </dgm:pt>
    <dgm:pt modelId="{2D2EA2C9-619A-407D-82AE-195CFA28ECE9}" type="parTrans" cxnId="{47AEB184-8F75-449B-AB21-5A9515893D51}">
      <dgm:prSet/>
      <dgm:spPr/>
      <dgm:t>
        <a:bodyPr/>
        <a:lstStyle/>
        <a:p>
          <a:endParaRPr lang="en-GB"/>
        </a:p>
      </dgm:t>
    </dgm:pt>
    <dgm:pt modelId="{B7EBDC1B-B8C5-42DF-84AA-D1AF5CCEC526}" type="sibTrans" cxnId="{47AEB184-8F75-449B-AB21-5A9515893D51}">
      <dgm:prSet/>
      <dgm:spPr/>
      <dgm:t>
        <a:bodyPr/>
        <a:lstStyle/>
        <a:p>
          <a:endParaRPr lang="en-GB"/>
        </a:p>
      </dgm:t>
    </dgm:pt>
    <dgm:pt modelId="{DB906EF4-6D71-45E5-9014-9CD283E16189}">
      <dgm:prSet phldrT="[Text]"/>
      <dgm:spPr/>
      <dgm:t>
        <a:bodyPr/>
        <a:lstStyle/>
        <a:p>
          <a:r>
            <a:rPr lang="en-GB" dirty="0"/>
            <a:t>Execution</a:t>
          </a:r>
        </a:p>
      </dgm:t>
    </dgm:pt>
    <dgm:pt modelId="{33FB5F25-520C-412C-911D-B633C9FB9D5F}" type="parTrans" cxnId="{5EF62916-6717-4B65-92D7-1CB168A47C51}">
      <dgm:prSet/>
      <dgm:spPr/>
      <dgm:t>
        <a:bodyPr/>
        <a:lstStyle/>
        <a:p>
          <a:endParaRPr lang="en-GB"/>
        </a:p>
      </dgm:t>
    </dgm:pt>
    <dgm:pt modelId="{0AB534D2-3983-444D-B7CA-C5CFCA94677F}" type="sibTrans" cxnId="{5EF62916-6717-4B65-92D7-1CB168A47C51}">
      <dgm:prSet/>
      <dgm:spPr/>
      <dgm:t>
        <a:bodyPr/>
        <a:lstStyle/>
        <a:p>
          <a:endParaRPr lang="en-GB"/>
        </a:p>
      </dgm:t>
    </dgm:pt>
    <dgm:pt modelId="{71518953-95E8-4308-BDE8-4CD6B0B2E21A}">
      <dgm:prSet phldrT="[Text]"/>
      <dgm:spPr/>
      <dgm:t>
        <a:bodyPr/>
        <a:lstStyle/>
        <a:p>
          <a:r>
            <a:rPr lang="en-GB" dirty="0"/>
            <a:t>Monitoring and Controlling</a:t>
          </a:r>
        </a:p>
      </dgm:t>
    </dgm:pt>
    <dgm:pt modelId="{A9C2139B-CB72-4EFA-9B24-9CBBF6976838}" type="parTrans" cxnId="{26AC66B5-2EE7-4243-82A8-596D2A459780}">
      <dgm:prSet/>
      <dgm:spPr/>
      <dgm:t>
        <a:bodyPr/>
        <a:lstStyle/>
        <a:p>
          <a:endParaRPr lang="en-GB"/>
        </a:p>
      </dgm:t>
    </dgm:pt>
    <dgm:pt modelId="{E3296644-BA84-4BA8-8CCE-FE7077CED4EB}" type="sibTrans" cxnId="{26AC66B5-2EE7-4243-82A8-596D2A459780}">
      <dgm:prSet/>
      <dgm:spPr/>
      <dgm:t>
        <a:bodyPr/>
        <a:lstStyle/>
        <a:p>
          <a:endParaRPr lang="en-GB"/>
        </a:p>
      </dgm:t>
    </dgm:pt>
    <dgm:pt modelId="{519A2273-E7B9-4C4A-92C6-23960E014FAF}">
      <dgm:prSet phldrT="[Text]"/>
      <dgm:spPr/>
      <dgm:t>
        <a:bodyPr/>
        <a:lstStyle/>
        <a:p>
          <a:r>
            <a:rPr lang="en-GB" dirty="0"/>
            <a:t>Closing</a:t>
          </a:r>
        </a:p>
      </dgm:t>
    </dgm:pt>
    <dgm:pt modelId="{135FDB08-7C82-4790-BE71-71A934451CC6}" type="parTrans" cxnId="{31D6A213-94C2-47DB-B4C0-6441A799E439}">
      <dgm:prSet/>
      <dgm:spPr/>
      <dgm:t>
        <a:bodyPr/>
        <a:lstStyle/>
        <a:p>
          <a:endParaRPr lang="en-GB"/>
        </a:p>
      </dgm:t>
    </dgm:pt>
    <dgm:pt modelId="{A8088A37-F77C-49E8-8738-B5D49E20F306}" type="sibTrans" cxnId="{31D6A213-94C2-47DB-B4C0-6441A799E439}">
      <dgm:prSet/>
      <dgm:spPr/>
      <dgm:t>
        <a:bodyPr/>
        <a:lstStyle/>
        <a:p>
          <a:endParaRPr lang="en-GB"/>
        </a:p>
      </dgm:t>
    </dgm:pt>
    <dgm:pt modelId="{F8F2B553-1A3A-4E60-9EEC-7BEDB9BE9814}" type="pres">
      <dgm:prSet presAssocID="{229FC502-BDE3-4842-9539-C10694789691}" presName="compositeShape" presStyleCnt="0">
        <dgm:presLayoutVars>
          <dgm:chMax val="7"/>
          <dgm:dir/>
          <dgm:resizeHandles val="exact"/>
        </dgm:presLayoutVars>
      </dgm:prSet>
      <dgm:spPr/>
    </dgm:pt>
    <dgm:pt modelId="{F88B825A-AC8C-40C9-9DE5-F8CDF2ACFB35}" type="pres">
      <dgm:prSet presAssocID="{229FC502-BDE3-4842-9539-C10694789691}" presName="wedge1" presStyleLbl="node1" presStyleIdx="0" presStyleCnt="5"/>
      <dgm:spPr/>
    </dgm:pt>
    <dgm:pt modelId="{B95FBDE2-9468-4AD9-9CAD-D1FCD2B9CDC5}" type="pres">
      <dgm:prSet presAssocID="{229FC502-BDE3-4842-9539-C10694789691}" presName="dummy1a" presStyleCnt="0"/>
      <dgm:spPr/>
    </dgm:pt>
    <dgm:pt modelId="{0498B429-7923-4221-AC97-1AEC80CF43C8}" type="pres">
      <dgm:prSet presAssocID="{229FC502-BDE3-4842-9539-C10694789691}" presName="dummy1b" presStyleCnt="0"/>
      <dgm:spPr/>
    </dgm:pt>
    <dgm:pt modelId="{DFE6587E-0011-46D0-9D30-ABF2D21DFB91}" type="pres">
      <dgm:prSet presAssocID="{229FC502-BDE3-4842-9539-C10694789691}" presName="wedge1Tx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197545E3-9E19-48D4-BCA3-9E6548DFBAAE}" type="pres">
      <dgm:prSet presAssocID="{229FC502-BDE3-4842-9539-C10694789691}" presName="wedge2" presStyleLbl="node1" presStyleIdx="1" presStyleCnt="5"/>
      <dgm:spPr/>
    </dgm:pt>
    <dgm:pt modelId="{D56FBE5D-BE4B-437A-A3D0-51D98CEFA8FD}" type="pres">
      <dgm:prSet presAssocID="{229FC502-BDE3-4842-9539-C10694789691}" presName="dummy2a" presStyleCnt="0"/>
      <dgm:spPr/>
    </dgm:pt>
    <dgm:pt modelId="{CF92D83D-D55B-4CD7-933B-F98405B46A8E}" type="pres">
      <dgm:prSet presAssocID="{229FC502-BDE3-4842-9539-C10694789691}" presName="dummy2b" presStyleCnt="0"/>
      <dgm:spPr/>
    </dgm:pt>
    <dgm:pt modelId="{3D3BF9AB-4C61-4F3A-988F-640F84126E01}" type="pres">
      <dgm:prSet presAssocID="{229FC502-BDE3-4842-9539-C10694789691}" presName="wedge2Tx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CBC22721-87E8-4395-81DC-D045A71FB316}" type="pres">
      <dgm:prSet presAssocID="{229FC502-BDE3-4842-9539-C10694789691}" presName="wedge3" presStyleLbl="node1" presStyleIdx="2" presStyleCnt="5"/>
      <dgm:spPr/>
    </dgm:pt>
    <dgm:pt modelId="{8DFE67F2-6D04-4998-A9FB-135E000ECFD7}" type="pres">
      <dgm:prSet presAssocID="{229FC502-BDE3-4842-9539-C10694789691}" presName="dummy3a" presStyleCnt="0"/>
      <dgm:spPr/>
    </dgm:pt>
    <dgm:pt modelId="{AE1353CC-96D9-4499-947C-0B82E0E8399D}" type="pres">
      <dgm:prSet presAssocID="{229FC502-BDE3-4842-9539-C10694789691}" presName="dummy3b" presStyleCnt="0"/>
      <dgm:spPr/>
    </dgm:pt>
    <dgm:pt modelId="{10521421-1826-4BA9-9505-9F5519E90FC5}" type="pres">
      <dgm:prSet presAssocID="{229FC502-BDE3-4842-9539-C10694789691}" presName="wedge3Tx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DEC6EFF5-D62B-485F-AED1-19017EC3432A}" type="pres">
      <dgm:prSet presAssocID="{229FC502-BDE3-4842-9539-C10694789691}" presName="wedge4" presStyleLbl="node1" presStyleIdx="3" presStyleCnt="5"/>
      <dgm:spPr/>
    </dgm:pt>
    <dgm:pt modelId="{05947EE8-3133-4529-803B-9C84DD5A8CD1}" type="pres">
      <dgm:prSet presAssocID="{229FC502-BDE3-4842-9539-C10694789691}" presName="dummy4a" presStyleCnt="0"/>
      <dgm:spPr/>
    </dgm:pt>
    <dgm:pt modelId="{DC9AA525-5D1A-453E-99EC-2AA0FB5A867E}" type="pres">
      <dgm:prSet presAssocID="{229FC502-BDE3-4842-9539-C10694789691}" presName="dummy4b" presStyleCnt="0"/>
      <dgm:spPr/>
    </dgm:pt>
    <dgm:pt modelId="{5B4FBA4E-E364-4500-A0DA-99162D60680C}" type="pres">
      <dgm:prSet presAssocID="{229FC502-BDE3-4842-9539-C10694789691}" presName="wedge4Tx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7EAF7880-0CAF-4EE1-AE2C-CEF15A3A7058}" type="pres">
      <dgm:prSet presAssocID="{229FC502-BDE3-4842-9539-C10694789691}" presName="wedge5" presStyleLbl="node1" presStyleIdx="4" presStyleCnt="5"/>
      <dgm:spPr/>
    </dgm:pt>
    <dgm:pt modelId="{AF97A6BF-5B80-477D-82AA-BA616165A76C}" type="pres">
      <dgm:prSet presAssocID="{229FC502-BDE3-4842-9539-C10694789691}" presName="dummy5a" presStyleCnt="0"/>
      <dgm:spPr/>
    </dgm:pt>
    <dgm:pt modelId="{6ADAE863-B752-4F7C-AEBF-517E5F6A7E65}" type="pres">
      <dgm:prSet presAssocID="{229FC502-BDE3-4842-9539-C10694789691}" presName="dummy5b" presStyleCnt="0"/>
      <dgm:spPr/>
    </dgm:pt>
    <dgm:pt modelId="{52C16DA3-69C2-4C81-8E46-254E826C58A1}" type="pres">
      <dgm:prSet presAssocID="{229FC502-BDE3-4842-9539-C10694789691}" presName="wedge5Tx" presStyleLbl="node1" presStyleIdx="4" presStyleCnt="5">
        <dgm:presLayoutVars>
          <dgm:chMax val="0"/>
          <dgm:chPref val="0"/>
          <dgm:bulletEnabled val="1"/>
        </dgm:presLayoutVars>
      </dgm:prSet>
      <dgm:spPr/>
    </dgm:pt>
    <dgm:pt modelId="{6B8664B2-7A4A-4D0D-9564-AB57A5D6917A}" type="pres">
      <dgm:prSet presAssocID="{5901A148-A802-494A-94E8-AE1C7A997A6C}" presName="arrowWedge1" presStyleLbl="fgSibTrans2D1" presStyleIdx="0" presStyleCnt="5"/>
      <dgm:spPr/>
    </dgm:pt>
    <dgm:pt modelId="{90206F08-369B-4C5F-B685-3E0268725544}" type="pres">
      <dgm:prSet presAssocID="{B7EBDC1B-B8C5-42DF-84AA-D1AF5CCEC526}" presName="arrowWedge2" presStyleLbl="fgSibTrans2D1" presStyleIdx="1" presStyleCnt="5"/>
      <dgm:spPr/>
    </dgm:pt>
    <dgm:pt modelId="{9286D1F3-2A03-4518-BFB8-D1486D01EE6A}" type="pres">
      <dgm:prSet presAssocID="{0AB534D2-3983-444D-B7CA-C5CFCA94677F}" presName="arrowWedge3" presStyleLbl="fgSibTrans2D1" presStyleIdx="2" presStyleCnt="5"/>
      <dgm:spPr/>
    </dgm:pt>
    <dgm:pt modelId="{A6D69502-A919-41B5-9111-2D7288F9C75F}" type="pres">
      <dgm:prSet presAssocID="{E3296644-BA84-4BA8-8CCE-FE7077CED4EB}" presName="arrowWedge4" presStyleLbl="fgSibTrans2D1" presStyleIdx="3" presStyleCnt="5"/>
      <dgm:spPr/>
    </dgm:pt>
    <dgm:pt modelId="{1B458640-4DC2-427D-8127-3C8F6249CD6B}" type="pres">
      <dgm:prSet presAssocID="{A8088A37-F77C-49E8-8738-B5D49E20F306}" presName="arrowWedge5" presStyleLbl="fgSibTrans2D1" presStyleIdx="4" presStyleCnt="5"/>
      <dgm:spPr/>
    </dgm:pt>
  </dgm:ptLst>
  <dgm:cxnLst>
    <dgm:cxn modelId="{57E12E0C-86FD-419B-9613-A5149E7B5E23}" type="presOf" srcId="{519A2273-E7B9-4C4A-92C6-23960E014FAF}" destId="{52C16DA3-69C2-4C81-8E46-254E826C58A1}" srcOrd="1" destOrd="0" presId="urn:microsoft.com/office/officeart/2005/8/layout/cycle8"/>
    <dgm:cxn modelId="{31D6A213-94C2-47DB-B4C0-6441A799E439}" srcId="{229FC502-BDE3-4842-9539-C10694789691}" destId="{519A2273-E7B9-4C4A-92C6-23960E014FAF}" srcOrd="4" destOrd="0" parTransId="{135FDB08-7C82-4790-BE71-71A934451CC6}" sibTransId="{A8088A37-F77C-49E8-8738-B5D49E20F306}"/>
    <dgm:cxn modelId="{1E020814-FFFA-429C-AA8D-9BC6B4F0EB54}" type="presOf" srcId="{AFB736A3-AF18-437C-910D-AACD658D3314}" destId="{DFE6587E-0011-46D0-9D30-ABF2D21DFB91}" srcOrd="1" destOrd="0" presId="urn:microsoft.com/office/officeart/2005/8/layout/cycle8"/>
    <dgm:cxn modelId="{5EF62916-6717-4B65-92D7-1CB168A47C51}" srcId="{229FC502-BDE3-4842-9539-C10694789691}" destId="{DB906EF4-6D71-45E5-9014-9CD283E16189}" srcOrd="2" destOrd="0" parTransId="{33FB5F25-520C-412C-911D-B633C9FB9D5F}" sibTransId="{0AB534D2-3983-444D-B7CA-C5CFCA94677F}"/>
    <dgm:cxn modelId="{D43A4332-4718-4FEE-9DA5-89B0946A8997}" type="presOf" srcId="{519A2273-E7B9-4C4A-92C6-23960E014FAF}" destId="{7EAF7880-0CAF-4EE1-AE2C-CEF15A3A7058}" srcOrd="0" destOrd="0" presId="urn:microsoft.com/office/officeart/2005/8/layout/cycle8"/>
    <dgm:cxn modelId="{8034423F-501F-4A8B-B4A9-9E7C2B213FBC}" type="presOf" srcId="{17206D69-97F2-4F2A-B9F5-DA46873AB0FD}" destId="{3D3BF9AB-4C61-4F3A-988F-640F84126E01}" srcOrd="1" destOrd="0" presId="urn:microsoft.com/office/officeart/2005/8/layout/cycle8"/>
    <dgm:cxn modelId="{CA460352-67C8-4F4B-B786-079738C09AD8}" type="presOf" srcId="{229FC502-BDE3-4842-9539-C10694789691}" destId="{F8F2B553-1A3A-4E60-9EEC-7BEDB9BE9814}" srcOrd="0" destOrd="0" presId="urn:microsoft.com/office/officeart/2005/8/layout/cycle8"/>
    <dgm:cxn modelId="{60592654-1DC0-42F4-8170-C0ED11933929}" type="presOf" srcId="{DB906EF4-6D71-45E5-9014-9CD283E16189}" destId="{CBC22721-87E8-4395-81DC-D045A71FB316}" srcOrd="0" destOrd="0" presId="urn:microsoft.com/office/officeart/2005/8/layout/cycle8"/>
    <dgm:cxn modelId="{2192B074-1662-458B-B9A6-195B1EC6EA4B}" type="presOf" srcId="{71518953-95E8-4308-BDE8-4CD6B0B2E21A}" destId="{DEC6EFF5-D62B-485F-AED1-19017EC3432A}" srcOrd="0" destOrd="0" presId="urn:microsoft.com/office/officeart/2005/8/layout/cycle8"/>
    <dgm:cxn modelId="{ECFB9A80-66F5-478C-8531-64539B57F2F8}" type="presOf" srcId="{DB906EF4-6D71-45E5-9014-9CD283E16189}" destId="{10521421-1826-4BA9-9505-9F5519E90FC5}" srcOrd="1" destOrd="0" presId="urn:microsoft.com/office/officeart/2005/8/layout/cycle8"/>
    <dgm:cxn modelId="{47AEB184-8F75-449B-AB21-5A9515893D51}" srcId="{229FC502-BDE3-4842-9539-C10694789691}" destId="{17206D69-97F2-4F2A-B9F5-DA46873AB0FD}" srcOrd="1" destOrd="0" parTransId="{2D2EA2C9-619A-407D-82AE-195CFA28ECE9}" sibTransId="{B7EBDC1B-B8C5-42DF-84AA-D1AF5CCEC526}"/>
    <dgm:cxn modelId="{42DCC19C-F51F-443B-B564-3424FE3020E0}" type="presOf" srcId="{71518953-95E8-4308-BDE8-4CD6B0B2E21A}" destId="{5B4FBA4E-E364-4500-A0DA-99162D60680C}" srcOrd="1" destOrd="0" presId="urn:microsoft.com/office/officeart/2005/8/layout/cycle8"/>
    <dgm:cxn modelId="{26AC66B5-2EE7-4243-82A8-596D2A459780}" srcId="{229FC502-BDE3-4842-9539-C10694789691}" destId="{71518953-95E8-4308-BDE8-4CD6B0B2E21A}" srcOrd="3" destOrd="0" parTransId="{A9C2139B-CB72-4EFA-9B24-9CBBF6976838}" sibTransId="{E3296644-BA84-4BA8-8CCE-FE7077CED4EB}"/>
    <dgm:cxn modelId="{ACB879C8-F58E-4C98-910B-D153FBAF6505}" type="presOf" srcId="{17206D69-97F2-4F2A-B9F5-DA46873AB0FD}" destId="{197545E3-9E19-48D4-BCA3-9E6548DFBAAE}" srcOrd="0" destOrd="0" presId="urn:microsoft.com/office/officeart/2005/8/layout/cycle8"/>
    <dgm:cxn modelId="{74A788D1-786B-4596-96DF-E7752AB78E82}" type="presOf" srcId="{AFB736A3-AF18-437C-910D-AACD658D3314}" destId="{F88B825A-AC8C-40C9-9DE5-F8CDF2ACFB35}" srcOrd="0" destOrd="0" presId="urn:microsoft.com/office/officeart/2005/8/layout/cycle8"/>
    <dgm:cxn modelId="{5808D2E2-0C76-4263-A75F-5C4F85DB1587}" srcId="{229FC502-BDE3-4842-9539-C10694789691}" destId="{AFB736A3-AF18-437C-910D-AACD658D3314}" srcOrd="0" destOrd="0" parTransId="{BBE14AC7-762D-428C-BB89-433DA8BF7B0D}" sibTransId="{5901A148-A802-494A-94E8-AE1C7A997A6C}"/>
    <dgm:cxn modelId="{A02A7BAF-1EDD-4C21-A057-4F8D1FA817F6}" type="presParOf" srcId="{F8F2B553-1A3A-4E60-9EEC-7BEDB9BE9814}" destId="{F88B825A-AC8C-40C9-9DE5-F8CDF2ACFB35}" srcOrd="0" destOrd="0" presId="urn:microsoft.com/office/officeart/2005/8/layout/cycle8"/>
    <dgm:cxn modelId="{C5BBB4A2-62D5-4C74-BD45-E78F12845F43}" type="presParOf" srcId="{F8F2B553-1A3A-4E60-9EEC-7BEDB9BE9814}" destId="{B95FBDE2-9468-4AD9-9CAD-D1FCD2B9CDC5}" srcOrd="1" destOrd="0" presId="urn:microsoft.com/office/officeart/2005/8/layout/cycle8"/>
    <dgm:cxn modelId="{D4192DCD-5A06-4C97-9C02-BA807B675BCB}" type="presParOf" srcId="{F8F2B553-1A3A-4E60-9EEC-7BEDB9BE9814}" destId="{0498B429-7923-4221-AC97-1AEC80CF43C8}" srcOrd="2" destOrd="0" presId="urn:microsoft.com/office/officeart/2005/8/layout/cycle8"/>
    <dgm:cxn modelId="{9A5B9039-F18E-428C-959E-27AF19105810}" type="presParOf" srcId="{F8F2B553-1A3A-4E60-9EEC-7BEDB9BE9814}" destId="{DFE6587E-0011-46D0-9D30-ABF2D21DFB91}" srcOrd="3" destOrd="0" presId="urn:microsoft.com/office/officeart/2005/8/layout/cycle8"/>
    <dgm:cxn modelId="{02DAF61A-8D55-4EC2-A1D4-8E672CCD2C1D}" type="presParOf" srcId="{F8F2B553-1A3A-4E60-9EEC-7BEDB9BE9814}" destId="{197545E3-9E19-48D4-BCA3-9E6548DFBAAE}" srcOrd="4" destOrd="0" presId="urn:microsoft.com/office/officeart/2005/8/layout/cycle8"/>
    <dgm:cxn modelId="{30D468BA-1D1A-40A2-9075-E2D4C26B1960}" type="presParOf" srcId="{F8F2B553-1A3A-4E60-9EEC-7BEDB9BE9814}" destId="{D56FBE5D-BE4B-437A-A3D0-51D98CEFA8FD}" srcOrd="5" destOrd="0" presId="urn:microsoft.com/office/officeart/2005/8/layout/cycle8"/>
    <dgm:cxn modelId="{67AFE330-9FA3-4171-AB04-1F9608AD8AB9}" type="presParOf" srcId="{F8F2B553-1A3A-4E60-9EEC-7BEDB9BE9814}" destId="{CF92D83D-D55B-4CD7-933B-F98405B46A8E}" srcOrd="6" destOrd="0" presId="urn:microsoft.com/office/officeart/2005/8/layout/cycle8"/>
    <dgm:cxn modelId="{82BADAAD-1BE1-4F67-A578-69BC29F57730}" type="presParOf" srcId="{F8F2B553-1A3A-4E60-9EEC-7BEDB9BE9814}" destId="{3D3BF9AB-4C61-4F3A-988F-640F84126E01}" srcOrd="7" destOrd="0" presId="urn:microsoft.com/office/officeart/2005/8/layout/cycle8"/>
    <dgm:cxn modelId="{B5AED006-3584-4927-BE11-9F87032BBE84}" type="presParOf" srcId="{F8F2B553-1A3A-4E60-9EEC-7BEDB9BE9814}" destId="{CBC22721-87E8-4395-81DC-D045A71FB316}" srcOrd="8" destOrd="0" presId="urn:microsoft.com/office/officeart/2005/8/layout/cycle8"/>
    <dgm:cxn modelId="{FB6BF797-6234-45C9-A2A9-7817F6318742}" type="presParOf" srcId="{F8F2B553-1A3A-4E60-9EEC-7BEDB9BE9814}" destId="{8DFE67F2-6D04-4998-A9FB-135E000ECFD7}" srcOrd="9" destOrd="0" presId="urn:microsoft.com/office/officeart/2005/8/layout/cycle8"/>
    <dgm:cxn modelId="{A6BD424C-DACC-4AE5-BC31-B70B0FE00FE8}" type="presParOf" srcId="{F8F2B553-1A3A-4E60-9EEC-7BEDB9BE9814}" destId="{AE1353CC-96D9-4499-947C-0B82E0E8399D}" srcOrd="10" destOrd="0" presId="urn:microsoft.com/office/officeart/2005/8/layout/cycle8"/>
    <dgm:cxn modelId="{C40146DB-13AE-49A7-B277-138C63019254}" type="presParOf" srcId="{F8F2B553-1A3A-4E60-9EEC-7BEDB9BE9814}" destId="{10521421-1826-4BA9-9505-9F5519E90FC5}" srcOrd="11" destOrd="0" presId="urn:microsoft.com/office/officeart/2005/8/layout/cycle8"/>
    <dgm:cxn modelId="{0B3758AB-E13C-48D6-95DA-FD4CFB87421C}" type="presParOf" srcId="{F8F2B553-1A3A-4E60-9EEC-7BEDB9BE9814}" destId="{DEC6EFF5-D62B-485F-AED1-19017EC3432A}" srcOrd="12" destOrd="0" presId="urn:microsoft.com/office/officeart/2005/8/layout/cycle8"/>
    <dgm:cxn modelId="{CF726A6A-6C02-41E0-8956-A4888DA8F3DB}" type="presParOf" srcId="{F8F2B553-1A3A-4E60-9EEC-7BEDB9BE9814}" destId="{05947EE8-3133-4529-803B-9C84DD5A8CD1}" srcOrd="13" destOrd="0" presId="urn:microsoft.com/office/officeart/2005/8/layout/cycle8"/>
    <dgm:cxn modelId="{55453F64-EFAB-41E4-A1E7-2BB8D4B247F1}" type="presParOf" srcId="{F8F2B553-1A3A-4E60-9EEC-7BEDB9BE9814}" destId="{DC9AA525-5D1A-453E-99EC-2AA0FB5A867E}" srcOrd="14" destOrd="0" presId="urn:microsoft.com/office/officeart/2005/8/layout/cycle8"/>
    <dgm:cxn modelId="{032FDAD2-8A91-4350-BA66-A65699974E3A}" type="presParOf" srcId="{F8F2B553-1A3A-4E60-9EEC-7BEDB9BE9814}" destId="{5B4FBA4E-E364-4500-A0DA-99162D60680C}" srcOrd="15" destOrd="0" presId="urn:microsoft.com/office/officeart/2005/8/layout/cycle8"/>
    <dgm:cxn modelId="{F65B878A-B011-4DB6-8908-8CC846F8FA0B}" type="presParOf" srcId="{F8F2B553-1A3A-4E60-9EEC-7BEDB9BE9814}" destId="{7EAF7880-0CAF-4EE1-AE2C-CEF15A3A7058}" srcOrd="16" destOrd="0" presId="urn:microsoft.com/office/officeart/2005/8/layout/cycle8"/>
    <dgm:cxn modelId="{FF218DCF-D207-46C6-9C42-E54B82F2C07E}" type="presParOf" srcId="{F8F2B553-1A3A-4E60-9EEC-7BEDB9BE9814}" destId="{AF97A6BF-5B80-477D-82AA-BA616165A76C}" srcOrd="17" destOrd="0" presId="urn:microsoft.com/office/officeart/2005/8/layout/cycle8"/>
    <dgm:cxn modelId="{4009BBF6-91A2-449E-940B-30DA6D5E03F6}" type="presParOf" srcId="{F8F2B553-1A3A-4E60-9EEC-7BEDB9BE9814}" destId="{6ADAE863-B752-4F7C-AEBF-517E5F6A7E65}" srcOrd="18" destOrd="0" presId="urn:microsoft.com/office/officeart/2005/8/layout/cycle8"/>
    <dgm:cxn modelId="{550B68A9-DE02-42D8-87A9-B01D2CF2A1EF}" type="presParOf" srcId="{F8F2B553-1A3A-4E60-9EEC-7BEDB9BE9814}" destId="{52C16DA3-69C2-4C81-8E46-254E826C58A1}" srcOrd="19" destOrd="0" presId="urn:microsoft.com/office/officeart/2005/8/layout/cycle8"/>
    <dgm:cxn modelId="{32D41198-6CA3-4C84-B33E-8C345BDAD255}" type="presParOf" srcId="{F8F2B553-1A3A-4E60-9EEC-7BEDB9BE9814}" destId="{6B8664B2-7A4A-4D0D-9564-AB57A5D6917A}" srcOrd="20" destOrd="0" presId="urn:microsoft.com/office/officeart/2005/8/layout/cycle8"/>
    <dgm:cxn modelId="{36C420AB-F4EB-4882-A97D-9DF08097316D}" type="presParOf" srcId="{F8F2B553-1A3A-4E60-9EEC-7BEDB9BE9814}" destId="{90206F08-369B-4C5F-B685-3E0268725544}" srcOrd="21" destOrd="0" presId="urn:microsoft.com/office/officeart/2005/8/layout/cycle8"/>
    <dgm:cxn modelId="{427F14A6-A2A5-4613-A6F3-BC57DA711495}" type="presParOf" srcId="{F8F2B553-1A3A-4E60-9EEC-7BEDB9BE9814}" destId="{9286D1F3-2A03-4518-BFB8-D1486D01EE6A}" srcOrd="22" destOrd="0" presId="urn:microsoft.com/office/officeart/2005/8/layout/cycle8"/>
    <dgm:cxn modelId="{B97FB3CA-3BF2-46EE-8C4E-4E5FFA9EEE1A}" type="presParOf" srcId="{F8F2B553-1A3A-4E60-9EEC-7BEDB9BE9814}" destId="{A6D69502-A919-41B5-9111-2D7288F9C75F}" srcOrd="23" destOrd="0" presId="urn:microsoft.com/office/officeart/2005/8/layout/cycle8"/>
    <dgm:cxn modelId="{794461CE-95A5-467F-8CAB-A209E5564E0D}" type="presParOf" srcId="{F8F2B553-1A3A-4E60-9EEC-7BEDB9BE9814}" destId="{1B458640-4DC2-427D-8127-3C8F6249CD6B}" srcOrd="24" destOrd="0" presId="urn:microsoft.com/office/officeart/2005/8/layout/cycle8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1825CC0-4FCD-4D60-B5FD-DF61CA5031AF}" type="doc">
      <dgm:prSet loTypeId="urn:microsoft.com/office/officeart/2005/8/layout/equation2" loCatId="relationship" qsTypeId="urn:microsoft.com/office/officeart/2005/8/quickstyle/simple5" qsCatId="simple" csTypeId="urn:microsoft.com/office/officeart/2005/8/colors/colorful3" csCatId="colorful" phldr="1"/>
      <dgm:spPr/>
      <dgm:t>
        <a:bodyPr/>
        <a:lstStyle/>
        <a:p>
          <a:endParaRPr lang="en-GB"/>
        </a:p>
      </dgm:t>
    </dgm:pt>
    <dgm:pt modelId="{B1974635-1619-43FF-BCD2-C1E29EEFD340}">
      <dgm:prSet phldrT="[Text]" custT="1"/>
      <dgm:spPr/>
      <dgm:t>
        <a:bodyPr/>
        <a:lstStyle/>
        <a:p>
          <a:pPr>
            <a:buSzPts val="1600"/>
            <a:buFont typeface="Arial" panose="020B0604020202020204" pitchFamily="34" charset="0"/>
            <a:buChar char="•"/>
          </a:pPr>
          <a:r>
            <a:rPr lang="en" sz="1800" dirty="0">
              <a:ea typeface="Cambria" charset="0"/>
              <a:cs typeface="Cambria" charset="0"/>
            </a:rPr>
            <a:t>No centralized platforms between those  in need of  help and those who are willing to help</a:t>
          </a:r>
          <a:endParaRPr lang="en-GB" sz="1800" dirty="0"/>
        </a:p>
      </dgm:t>
    </dgm:pt>
    <dgm:pt modelId="{DE3FC6F9-75AD-44F0-B1D4-1CDE244BC24E}" type="parTrans" cxnId="{A81BE2B3-F421-43C1-8A73-7832FEEE1B7C}">
      <dgm:prSet/>
      <dgm:spPr/>
      <dgm:t>
        <a:bodyPr/>
        <a:lstStyle/>
        <a:p>
          <a:endParaRPr lang="en-GB"/>
        </a:p>
      </dgm:t>
    </dgm:pt>
    <dgm:pt modelId="{5BCD0CDD-9F51-4C87-891C-269B316DF4F2}" type="sibTrans" cxnId="{A81BE2B3-F421-43C1-8A73-7832FEEE1B7C}">
      <dgm:prSet/>
      <dgm:spPr/>
      <dgm:t>
        <a:bodyPr/>
        <a:lstStyle/>
        <a:p>
          <a:endParaRPr lang="en-GB"/>
        </a:p>
      </dgm:t>
    </dgm:pt>
    <dgm:pt modelId="{42CBB2A3-59F1-4373-9E12-B8CBD75A62AB}">
      <dgm:prSet phldrT="[Text]" custT="1"/>
      <dgm:spPr/>
      <dgm:t>
        <a:bodyPr/>
        <a:lstStyle/>
        <a:p>
          <a:pPr>
            <a:buSzPts val="1600"/>
            <a:buFont typeface="Arial" panose="020B0604020202020204" pitchFamily="34" charset="0"/>
            <a:buChar char="•"/>
          </a:pPr>
          <a:r>
            <a:rPr lang="en" sz="1800" dirty="0">
              <a:ea typeface="Cambria" charset="0"/>
              <a:cs typeface="Cambria" charset="0"/>
            </a:rPr>
            <a:t>Smaller reach/audience of th</a:t>
          </a:r>
          <a:r>
            <a:rPr lang="en-GB" sz="1800" dirty="0">
              <a:ea typeface="Cambria" charset="0"/>
              <a:cs typeface="Cambria" charset="0"/>
            </a:rPr>
            <a:t>e individuals or platforms </a:t>
          </a:r>
          <a:r>
            <a:rPr lang="en" sz="1800" dirty="0">
              <a:ea typeface="Cambria" charset="0"/>
              <a:cs typeface="Cambria" charset="0"/>
            </a:rPr>
            <a:t>who post about people needing financial help</a:t>
          </a:r>
          <a:endParaRPr lang="en-GB" sz="1800" dirty="0"/>
        </a:p>
      </dgm:t>
    </dgm:pt>
    <dgm:pt modelId="{A7B5EF8D-4825-4B13-A8E2-6850D12A2C5C}" type="parTrans" cxnId="{7E3F77FF-73AC-4FF4-A546-30178401B45C}">
      <dgm:prSet/>
      <dgm:spPr/>
      <dgm:t>
        <a:bodyPr/>
        <a:lstStyle/>
        <a:p>
          <a:endParaRPr lang="en-GB"/>
        </a:p>
      </dgm:t>
    </dgm:pt>
    <dgm:pt modelId="{8DCF85CE-D93C-49C6-9C6C-6ECBFBC510D0}" type="sibTrans" cxnId="{7E3F77FF-73AC-4FF4-A546-30178401B45C}">
      <dgm:prSet/>
      <dgm:spPr/>
      <dgm:t>
        <a:bodyPr/>
        <a:lstStyle/>
        <a:p>
          <a:endParaRPr lang="en-GB"/>
        </a:p>
      </dgm:t>
    </dgm:pt>
    <dgm:pt modelId="{72359588-A7A5-4625-B2D8-F748A494D57A}">
      <dgm:prSet phldrT="[Text]"/>
      <dgm:spPr/>
      <dgm:t>
        <a:bodyPr/>
        <a:lstStyle/>
        <a:p>
          <a:endParaRPr lang="en-GB" dirty="0"/>
        </a:p>
        <a:p>
          <a:r>
            <a:rPr lang="en-GB" dirty="0"/>
            <a:t>Problem Statement</a:t>
          </a:r>
        </a:p>
      </dgm:t>
    </dgm:pt>
    <dgm:pt modelId="{7D7222CE-F5C5-4D4E-9625-198D4414D160}" type="parTrans" cxnId="{016A0B95-D0E1-478E-AB63-0FF55266DD99}">
      <dgm:prSet/>
      <dgm:spPr/>
      <dgm:t>
        <a:bodyPr/>
        <a:lstStyle/>
        <a:p>
          <a:endParaRPr lang="en-GB"/>
        </a:p>
      </dgm:t>
    </dgm:pt>
    <dgm:pt modelId="{64494146-7A00-445E-8E1D-178A42A34CB2}" type="sibTrans" cxnId="{016A0B95-D0E1-478E-AB63-0FF55266DD99}">
      <dgm:prSet/>
      <dgm:spPr/>
      <dgm:t>
        <a:bodyPr/>
        <a:lstStyle/>
        <a:p>
          <a:endParaRPr lang="en-GB"/>
        </a:p>
      </dgm:t>
    </dgm:pt>
    <dgm:pt modelId="{6CE89481-C60C-4FF5-A98C-420181A3B28A}" type="pres">
      <dgm:prSet presAssocID="{31825CC0-4FCD-4D60-B5FD-DF61CA5031AF}" presName="Name0" presStyleCnt="0">
        <dgm:presLayoutVars>
          <dgm:dir/>
          <dgm:resizeHandles val="exact"/>
        </dgm:presLayoutVars>
      </dgm:prSet>
      <dgm:spPr/>
    </dgm:pt>
    <dgm:pt modelId="{52CF2386-75BB-4025-A725-18FD11B20749}" type="pres">
      <dgm:prSet presAssocID="{31825CC0-4FCD-4D60-B5FD-DF61CA5031AF}" presName="vNodes" presStyleCnt="0"/>
      <dgm:spPr/>
    </dgm:pt>
    <dgm:pt modelId="{89C95D18-B1BE-4979-8AC4-D7FB7E09D717}" type="pres">
      <dgm:prSet presAssocID="{B1974635-1619-43FF-BCD2-C1E29EEFD340}" presName="node" presStyleLbl="node1" presStyleIdx="0" presStyleCnt="3" custScaleX="129829" custScaleY="129201">
        <dgm:presLayoutVars>
          <dgm:bulletEnabled val="1"/>
        </dgm:presLayoutVars>
      </dgm:prSet>
      <dgm:spPr/>
    </dgm:pt>
    <dgm:pt modelId="{003B6CCB-D4B3-4AFA-B1B9-017872469A1C}" type="pres">
      <dgm:prSet presAssocID="{5BCD0CDD-9F51-4C87-891C-269B316DF4F2}" presName="spacerT" presStyleCnt="0"/>
      <dgm:spPr/>
    </dgm:pt>
    <dgm:pt modelId="{1B2E2E15-F802-4D6F-8FFC-D67D60924520}" type="pres">
      <dgm:prSet presAssocID="{5BCD0CDD-9F51-4C87-891C-269B316DF4F2}" presName="sibTrans" presStyleLbl="sibTrans2D1" presStyleIdx="0" presStyleCnt="2"/>
      <dgm:spPr/>
    </dgm:pt>
    <dgm:pt modelId="{7FB5D79D-4ACF-41EB-9ABE-483EB4C48725}" type="pres">
      <dgm:prSet presAssocID="{5BCD0CDD-9F51-4C87-891C-269B316DF4F2}" presName="spacerB" presStyleCnt="0"/>
      <dgm:spPr/>
    </dgm:pt>
    <dgm:pt modelId="{26C1A049-7BE1-4B29-A771-935892B5D196}" type="pres">
      <dgm:prSet presAssocID="{42CBB2A3-59F1-4373-9E12-B8CBD75A62AB}" presName="node" presStyleLbl="node1" presStyleIdx="1" presStyleCnt="3" custScaleX="141812" custScaleY="137178">
        <dgm:presLayoutVars>
          <dgm:bulletEnabled val="1"/>
        </dgm:presLayoutVars>
      </dgm:prSet>
      <dgm:spPr/>
    </dgm:pt>
    <dgm:pt modelId="{C0FB2FE8-2D01-42D4-8D3B-8212C1A5460D}" type="pres">
      <dgm:prSet presAssocID="{31825CC0-4FCD-4D60-B5FD-DF61CA5031AF}" presName="sibTransLast" presStyleLbl="sibTrans2D1" presStyleIdx="1" presStyleCnt="2"/>
      <dgm:spPr/>
    </dgm:pt>
    <dgm:pt modelId="{86409C9B-19FA-4A1F-8108-C4A5CE5B0544}" type="pres">
      <dgm:prSet presAssocID="{31825CC0-4FCD-4D60-B5FD-DF61CA5031AF}" presName="connectorText" presStyleLbl="sibTrans2D1" presStyleIdx="1" presStyleCnt="2"/>
      <dgm:spPr/>
    </dgm:pt>
    <dgm:pt modelId="{7FEC8C44-CE52-4F0A-B9E3-D12E9BD79199}" type="pres">
      <dgm:prSet presAssocID="{31825CC0-4FCD-4D60-B5FD-DF61CA5031AF}" presName="lastNode" presStyleLbl="node1" presStyleIdx="2" presStyleCnt="3" custLinFactNeighborX="2339" custLinFactNeighborY="0">
        <dgm:presLayoutVars>
          <dgm:bulletEnabled val="1"/>
        </dgm:presLayoutVars>
      </dgm:prSet>
      <dgm:spPr/>
    </dgm:pt>
  </dgm:ptLst>
  <dgm:cxnLst>
    <dgm:cxn modelId="{1392DC0D-4F93-438D-A67F-0FBF41519246}" type="presOf" srcId="{42CBB2A3-59F1-4373-9E12-B8CBD75A62AB}" destId="{26C1A049-7BE1-4B29-A771-935892B5D196}" srcOrd="0" destOrd="0" presId="urn:microsoft.com/office/officeart/2005/8/layout/equation2"/>
    <dgm:cxn modelId="{FB5E0B11-8FC9-42FF-98AE-E728A12B8BDD}" type="presOf" srcId="{8DCF85CE-D93C-49C6-9C6C-6ECBFBC510D0}" destId="{86409C9B-19FA-4A1F-8108-C4A5CE5B0544}" srcOrd="1" destOrd="0" presId="urn:microsoft.com/office/officeart/2005/8/layout/equation2"/>
    <dgm:cxn modelId="{99BD4C27-C0C1-46A9-8E37-9E6FF98CBB9B}" type="presOf" srcId="{5BCD0CDD-9F51-4C87-891C-269B316DF4F2}" destId="{1B2E2E15-F802-4D6F-8FFC-D67D60924520}" srcOrd="0" destOrd="0" presId="urn:microsoft.com/office/officeart/2005/8/layout/equation2"/>
    <dgm:cxn modelId="{339B086B-3CF2-405B-BB87-0D3167C1E219}" type="presOf" srcId="{31825CC0-4FCD-4D60-B5FD-DF61CA5031AF}" destId="{6CE89481-C60C-4FF5-A98C-420181A3B28A}" srcOrd="0" destOrd="0" presId="urn:microsoft.com/office/officeart/2005/8/layout/equation2"/>
    <dgm:cxn modelId="{016A0B95-D0E1-478E-AB63-0FF55266DD99}" srcId="{31825CC0-4FCD-4D60-B5FD-DF61CA5031AF}" destId="{72359588-A7A5-4625-B2D8-F748A494D57A}" srcOrd="2" destOrd="0" parTransId="{7D7222CE-F5C5-4D4E-9625-198D4414D160}" sibTransId="{64494146-7A00-445E-8E1D-178A42A34CB2}"/>
    <dgm:cxn modelId="{ECF761A6-97BD-4062-A3CD-8EC9B0D282A5}" type="presOf" srcId="{B1974635-1619-43FF-BCD2-C1E29EEFD340}" destId="{89C95D18-B1BE-4979-8AC4-D7FB7E09D717}" srcOrd="0" destOrd="0" presId="urn:microsoft.com/office/officeart/2005/8/layout/equation2"/>
    <dgm:cxn modelId="{A81BE2B3-F421-43C1-8A73-7832FEEE1B7C}" srcId="{31825CC0-4FCD-4D60-B5FD-DF61CA5031AF}" destId="{B1974635-1619-43FF-BCD2-C1E29EEFD340}" srcOrd="0" destOrd="0" parTransId="{DE3FC6F9-75AD-44F0-B1D4-1CDE244BC24E}" sibTransId="{5BCD0CDD-9F51-4C87-891C-269B316DF4F2}"/>
    <dgm:cxn modelId="{47AFABB9-827B-4504-B535-6272A5EC0B89}" type="presOf" srcId="{8DCF85CE-D93C-49C6-9C6C-6ECBFBC510D0}" destId="{C0FB2FE8-2D01-42D4-8D3B-8212C1A5460D}" srcOrd="0" destOrd="0" presId="urn:microsoft.com/office/officeart/2005/8/layout/equation2"/>
    <dgm:cxn modelId="{F34813D4-0596-4613-8E54-EC15C85BDFF9}" type="presOf" srcId="{72359588-A7A5-4625-B2D8-F748A494D57A}" destId="{7FEC8C44-CE52-4F0A-B9E3-D12E9BD79199}" srcOrd="0" destOrd="0" presId="urn:microsoft.com/office/officeart/2005/8/layout/equation2"/>
    <dgm:cxn modelId="{7E3F77FF-73AC-4FF4-A546-30178401B45C}" srcId="{31825CC0-4FCD-4D60-B5FD-DF61CA5031AF}" destId="{42CBB2A3-59F1-4373-9E12-B8CBD75A62AB}" srcOrd="1" destOrd="0" parTransId="{A7B5EF8D-4825-4B13-A8E2-6850D12A2C5C}" sibTransId="{8DCF85CE-D93C-49C6-9C6C-6ECBFBC510D0}"/>
    <dgm:cxn modelId="{E9BE9622-20DA-4381-9DCA-52A73D613507}" type="presParOf" srcId="{6CE89481-C60C-4FF5-A98C-420181A3B28A}" destId="{52CF2386-75BB-4025-A725-18FD11B20749}" srcOrd="0" destOrd="0" presId="urn:microsoft.com/office/officeart/2005/8/layout/equation2"/>
    <dgm:cxn modelId="{44440961-AA33-46D2-8CEE-7295CA49B958}" type="presParOf" srcId="{52CF2386-75BB-4025-A725-18FD11B20749}" destId="{89C95D18-B1BE-4979-8AC4-D7FB7E09D717}" srcOrd="0" destOrd="0" presId="urn:microsoft.com/office/officeart/2005/8/layout/equation2"/>
    <dgm:cxn modelId="{99A53586-842A-4071-855C-5F5DFFDC35CF}" type="presParOf" srcId="{52CF2386-75BB-4025-A725-18FD11B20749}" destId="{003B6CCB-D4B3-4AFA-B1B9-017872469A1C}" srcOrd="1" destOrd="0" presId="urn:microsoft.com/office/officeart/2005/8/layout/equation2"/>
    <dgm:cxn modelId="{B8DDA89B-3385-44A2-9E8E-4BE249384B32}" type="presParOf" srcId="{52CF2386-75BB-4025-A725-18FD11B20749}" destId="{1B2E2E15-F802-4D6F-8FFC-D67D60924520}" srcOrd="2" destOrd="0" presId="urn:microsoft.com/office/officeart/2005/8/layout/equation2"/>
    <dgm:cxn modelId="{4718FCD3-8288-4862-B4E0-D9084278B41E}" type="presParOf" srcId="{52CF2386-75BB-4025-A725-18FD11B20749}" destId="{7FB5D79D-4ACF-41EB-9ABE-483EB4C48725}" srcOrd="3" destOrd="0" presId="urn:microsoft.com/office/officeart/2005/8/layout/equation2"/>
    <dgm:cxn modelId="{70F82DA9-919B-43F9-876A-8033B58AE8BD}" type="presParOf" srcId="{52CF2386-75BB-4025-A725-18FD11B20749}" destId="{26C1A049-7BE1-4B29-A771-935892B5D196}" srcOrd="4" destOrd="0" presId="urn:microsoft.com/office/officeart/2005/8/layout/equation2"/>
    <dgm:cxn modelId="{B51FF88B-7698-4811-A416-570C08AFA18A}" type="presParOf" srcId="{6CE89481-C60C-4FF5-A98C-420181A3B28A}" destId="{C0FB2FE8-2D01-42D4-8D3B-8212C1A5460D}" srcOrd="1" destOrd="0" presId="urn:microsoft.com/office/officeart/2005/8/layout/equation2"/>
    <dgm:cxn modelId="{30496391-3C31-4F2A-AB64-EF51D823EF5E}" type="presParOf" srcId="{C0FB2FE8-2D01-42D4-8D3B-8212C1A5460D}" destId="{86409C9B-19FA-4A1F-8108-C4A5CE5B0544}" srcOrd="0" destOrd="0" presId="urn:microsoft.com/office/officeart/2005/8/layout/equation2"/>
    <dgm:cxn modelId="{D8D4D3F4-B54A-4513-B720-F97EF1606C15}" type="presParOf" srcId="{6CE89481-C60C-4FF5-A98C-420181A3B28A}" destId="{7FEC8C44-CE52-4F0A-B9E3-D12E9BD79199}" srcOrd="2" destOrd="0" presId="urn:microsoft.com/office/officeart/2005/8/layout/equation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A55D74E-D3D7-0C4A-8E8C-25F0C1942C03}" type="doc">
      <dgm:prSet loTypeId="urn:microsoft.com/office/officeart/2008/layout/LinedList" loCatId="list" qsTypeId="urn:microsoft.com/office/officeart/2005/8/quickstyle/3d1" qsCatId="3D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722D49B1-2749-1A47-991F-F4C1EF476DDA}">
      <dgm:prSet phldrT="[Text]"/>
      <dgm:spPr/>
      <dgm:t>
        <a:bodyPr/>
        <a:lstStyle/>
        <a:p>
          <a:r>
            <a:rPr lang="en-US" dirty="0">
              <a:latin typeface="+mn-lt"/>
            </a:rPr>
            <a:t>Junaid</a:t>
          </a:r>
        </a:p>
      </dgm:t>
    </dgm:pt>
    <dgm:pt modelId="{C2B52374-8EC3-044A-983B-67554A4A18FD}" type="parTrans" cxnId="{90BA953D-040C-8743-B953-27AF8D53E5B8}">
      <dgm:prSet/>
      <dgm:spPr/>
      <dgm:t>
        <a:bodyPr/>
        <a:lstStyle/>
        <a:p>
          <a:endParaRPr lang="en-US"/>
        </a:p>
      </dgm:t>
    </dgm:pt>
    <dgm:pt modelId="{62FC9A08-3E96-674D-82D7-7D6C709C3BEA}" type="sibTrans" cxnId="{90BA953D-040C-8743-B953-27AF8D53E5B8}">
      <dgm:prSet/>
      <dgm:spPr/>
      <dgm:t>
        <a:bodyPr/>
        <a:lstStyle/>
        <a:p>
          <a:endParaRPr lang="en-US"/>
        </a:p>
      </dgm:t>
    </dgm:pt>
    <dgm:pt modelId="{BF1D1163-BAFA-204C-B2C3-63B7646659B1}">
      <dgm:prSet phldrT="[Text]"/>
      <dgm:spPr/>
      <dgm:t>
        <a:bodyPr/>
        <a:lstStyle/>
        <a:p>
          <a:r>
            <a:rPr lang="en-US" dirty="0"/>
            <a:t>Data collection</a:t>
          </a:r>
        </a:p>
      </dgm:t>
    </dgm:pt>
    <dgm:pt modelId="{C9A7666D-81B4-0243-BE78-3F45A0C7A23E}" type="parTrans" cxnId="{C7A4BA5B-28B7-9043-81DF-A647A20999ED}">
      <dgm:prSet/>
      <dgm:spPr/>
      <dgm:t>
        <a:bodyPr/>
        <a:lstStyle/>
        <a:p>
          <a:endParaRPr lang="en-US"/>
        </a:p>
      </dgm:t>
    </dgm:pt>
    <dgm:pt modelId="{3A58AEC2-BD88-2D49-A39A-0BFEE9D4699D}" type="sibTrans" cxnId="{C7A4BA5B-28B7-9043-81DF-A647A20999ED}">
      <dgm:prSet/>
      <dgm:spPr/>
      <dgm:t>
        <a:bodyPr/>
        <a:lstStyle/>
        <a:p>
          <a:endParaRPr lang="en-US"/>
        </a:p>
      </dgm:t>
    </dgm:pt>
    <dgm:pt modelId="{A912E349-37BE-4444-9DBC-2B0E56C59F79}">
      <dgm:prSet phldrT="[Text]"/>
      <dgm:spPr/>
      <dgm:t>
        <a:bodyPr/>
        <a:lstStyle/>
        <a:p>
          <a:r>
            <a:rPr lang="en-US" dirty="0"/>
            <a:t>Ramsha</a:t>
          </a:r>
        </a:p>
      </dgm:t>
    </dgm:pt>
    <dgm:pt modelId="{CE5B7F05-C246-4243-9AFB-7AEE3F41B91B}" type="parTrans" cxnId="{AF33618C-B37D-4244-AFE9-F3DF073DECC4}">
      <dgm:prSet/>
      <dgm:spPr/>
      <dgm:t>
        <a:bodyPr/>
        <a:lstStyle/>
        <a:p>
          <a:endParaRPr lang="en-US"/>
        </a:p>
      </dgm:t>
    </dgm:pt>
    <dgm:pt modelId="{1D3B839C-D60C-C74E-9709-1E2E80289E47}" type="sibTrans" cxnId="{AF33618C-B37D-4244-AFE9-F3DF073DECC4}">
      <dgm:prSet/>
      <dgm:spPr/>
      <dgm:t>
        <a:bodyPr/>
        <a:lstStyle/>
        <a:p>
          <a:endParaRPr lang="en-US"/>
        </a:p>
      </dgm:t>
    </dgm:pt>
    <dgm:pt modelId="{89AED066-AA5E-DC4C-9667-3D23AB308889}">
      <dgm:prSet phldrT="[Text]"/>
      <dgm:spPr/>
      <dgm:t>
        <a:bodyPr/>
        <a:lstStyle/>
        <a:p>
          <a:r>
            <a:rPr lang="en-US" dirty="0"/>
            <a:t>Ahsan</a:t>
          </a:r>
        </a:p>
      </dgm:t>
    </dgm:pt>
    <dgm:pt modelId="{B1F4C28A-1DFD-FA42-B9B0-92C8C1999AF9}" type="parTrans" cxnId="{B7FEB4A7-A0A5-0345-9783-736DC6D7C906}">
      <dgm:prSet/>
      <dgm:spPr/>
      <dgm:t>
        <a:bodyPr/>
        <a:lstStyle/>
        <a:p>
          <a:endParaRPr lang="en-US"/>
        </a:p>
      </dgm:t>
    </dgm:pt>
    <dgm:pt modelId="{D33D9A43-577B-F649-996F-0D253BAC5468}" type="sibTrans" cxnId="{B7FEB4A7-A0A5-0345-9783-736DC6D7C906}">
      <dgm:prSet/>
      <dgm:spPr/>
      <dgm:t>
        <a:bodyPr/>
        <a:lstStyle/>
        <a:p>
          <a:endParaRPr lang="en-US"/>
        </a:p>
      </dgm:t>
    </dgm:pt>
    <dgm:pt modelId="{A814F74D-BF4F-5D46-A0A1-D75522FCB2B9}">
      <dgm:prSet phldrT="[Text]"/>
      <dgm:spPr/>
      <dgm:t>
        <a:bodyPr/>
        <a:lstStyle/>
        <a:p>
          <a:r>
            <a:rPr lang="en-US" dirty="0"/>
            <a:t>Data preprocessing</a:t>
          </a:r>
        </a:p>
      </dgm:t>
    </dgm:pt>
    <dgm:pt modelId="{5535D126-FE97-D544-A55C-65805D6E9626}" type="parTrans" cxnId="{F5C1D04A-009C-FA40-93A9-72FDA0411C03}">
      <dgm:prSet/>
      <dgm:spPr/>
      <dgm:t>
        <a:bodyPr/>
        <a:lstStyle/>
        <a:p>
          <a:endParaRPr lang="en-US"/>
        </a:p>
      </dgm:t>
    </dgm:pt>
    <dgm:pt modelId="{E679AC88-B2A0-9143-A8F0-AC09E939E779}" type="sibTrans" cxnId="{F5C1D04A-009C-FA40-93A9-72FDA0411C03}">
      <dgm:prSet/>
      <dgm:spPr/>
      <dgm:t>
        <a:bodyPr/>
        <a:lstStyle/>
        <a:p>
          <a:endParaRPr lang="en-US"/>
        </a:p>
      </dgm:t>
    </dgm:pt>
    <dgm:pt modelId="{3B37B647-432D-8149-9F88-BFA35B73B879}">
      <dgm:prSet phldrT="[Text]"/>
      <dgm:spPr/>
      <dgm:t>
        <a:bodyPr/>
        <a:lstStyle/>
        <a:p>
          <a:r>
            <a:rPr lang="en-US" dirty="0"/>
            <a:t>Model selection and design</a:t>
          </a:r>
        </a:p>
      </dgm:t>
    </dgm:pt>
    <dgm:pt modelId="{660DE6C8-4B83-1348-AF9C-134163D154DC}" type="parTrans" cxnId="{7C91BCF9-7222-C24F-83B2-F3940865675A}">
      <dgm:prSet/>
      <dgm:spPr/>
      <dgm:t>
        <a:bodyPr/>
        <a:lstStyle/>
        <a:p>
          <a:endParaRPr lang="en-US"/>
        </a:p>
      </dgm:t>
    </dgm:pt>
    <dgm:pt modelId="{600B12C1-B974-D244-BD8D-D7B352FAF160}" type="sibTrans" cxnId="{7C91BCF9-7222-C24F-83B2-F3940865675A}">
      <dgm:prSet/>
      <dgm:spPr/>
      <dgm:t>
        <a:bodyPr/>
        <a:lstStyle/>
        <a:p>
          <a:endParaRPr lang="en-US"/>
        </a:p>
      </dgm:t>
    </dgm:pt>
    <dgm:pt modelId="{B18A2620-9423-994B-9880-73D118AB1A8C}">
      <dgm:prSet phldrT="[Text]"/>
      <dgm:spPr/>
      <dgm:t>
        <a:bodyPr/>
        <a:lstStyle/>
        <a:p>
          <a:r>
            <a:rPr lang="en-US" dirty="0"/>
            <a:t>Model training and testing</a:t>
          </a:r>
        </a:p>
      </dgm:t>
    </dgm:pt>
    <dgm:pt modelId="{8E1A4E4A-8ADB-2640-803B-7DEED97CCAB4}" type="parTrans" cxnId="{797533D9-7C5F-E54C-BD59-F94E3FC5339D}">
      <dgm:prSet/>
      <dgm:spPr/>
      <dgm:t>
        <a:bodyPr/>
        <a:lstStyle/>
        <a:p>
          <a:endParaRPr lang="en-US"/>
        </a:p>
      </dgm:t>
    </dgm:pt>
    <dgm:pt modelId="{2250B3E6-F648-9845-B5C1-53D42F8A800B}" type="sibTrans" cxnId="{797533D9-7C5F-E54C-BD59-F94E3FC5339D}">
      <dgm:prSet/>
      <dgm:spPr/>
      <dgm:t>
        <a:bodyPr/>
        <a:lstStyle/>
        <a:p>
          <a:endParaRPr lang="en-US"/>
        </a:p>
      </dgm:t>
    </dgm:pt>
    <dgm:pt modelId="{8AB8168B-5E09-8E4D-903B-4F326B326621}">
      <dgm:prSet phldrT="[Text]"/>
      <dgm:spPr/>
      <dgm:t>
        <a:bodyPr/>
        <a:lstStyle/>
        <a:p>
          <a:r>
            <a:rPr lang="en-US" dirty="0"/>
            <a:t>Model deployment</a:t>
          </a:r>
        </a:p>
      </dgm:t>
    </dgm:pt>
    <dgm:pt modelId="{9C17856B-6D5E-F145-8B8B-C1EF86FDB6C4}" type="parTrans" cxnId="{44034728-2F55-A24A-8A04-06053D0A2349}">
      <dgm:prSet/>
      <dgm:spPr/>
      <dgm:t>
        <a:bodyPr/>
        <a:lstStyle/>
        <a:p>
          <a:endParaRPr lang="en-US"/>
        </a:p>
      </dgm:t>
    </dgm:pt>
    <dgm:pt modelId="{2D653A89-193A-B847-97E4-16B9E48118D7}" type="sibTrans" cxnId="{44034728-2F55-A24A-8A04-06053D0A2349}">
      <dgm:prSet/>
      <dgm:spPr/>
      <dgm:t>
        <a:bodyPr/>
        <a:lstStyle/>
        <a:p>
          <a:endParaRPr lang="en-US"/>
        </a:p>
      </dgm:t>
    </dgm:pt>
    <dgm:pt modelId="{1D96A416-F934-D94D-9E37-CB73E0CF0542}">
      <dgm:prSet phldrT="[Text]"/>
      <dgm:spPr/>
      <dgm:t>
        <a:bodyPr/>
        <a:lstStyle/>
        <a:p>
          <a:r>
            <a:rPr lang="en-US" dirty="0"/>
            <a:t>Data Annotation</a:t>
          </a:r>
        </a:p>
      </dgm:t>
    </dgm:pt>
    <dgm:pt modelId="{B8BF878D-BABA-4348-8B04-C59F9E1D2837}" type="parTrans" cxnId="{7FBD1411-AF5E-2C4B-AA74-8812BC171B01}">
      <dgm:prSet/>
      <dgm:spPr/>
      <dgm:t>
        <a:bodyPr/>
        <a:lstStyle/>
        <a:p>
          <a:endParaRPr lang="en-US"/>
        </a:p>
      </dgm:t>
    </dgm:pt>
    <dgm:pt modelId="{CCB7E7E1-7FA5-2840-BD86-8ECFCDD1843D}" type="sibTrans" cxnId="{7FBD1411-AF5E-2C4B-AA74-8812BC171B01}">
      <dgm:prSet/>
      <dgm:spPr/>
      <dgm:t>
        <a:bodyPr/>
        <a:lstStyle/>
        <a:p>
          <a:endParaRPr lang="en-US"/>
        </a:p>
      </dgm:t>
    </dgm:pt>
    <dgm:pt modelId="{1C7FF8A1-320F-344D-A843-8989AA85B55E}">
      <dgm:prSet phldrT="[Text]"/>
      <dgm:spPr/>
      <dgm:t>
        <a:bodyPr/>
        <a:lstStyle/>
        <a:p>
          <a:r>
            <a:rPr lang="en-US" dirty="0"/>
            <a:t>Data Annotation</a:t>
          </a:r>
        </a:p>
      </dgm:t>
    </dgm:pt>
    <dgm:pt modelId="{962710CF-E8E0-4244-9F80-7F7D147E0EFF}" type="parTrans" cxnId="{96324D90-DD84-1F45-AD03-682F27DD76D0}">
      <dgm:prSet/>
      <dgm:spPr/>
      <dgm:t>
        <a:bodyPr/>
        <a:lstStyle/>
        <a:p>
          <a:endParaRPr lang="en-US"/>
        </a:p>
      </dgm:t>
    </dgm:pt>
    <dgm:pt modelId="{5535E3D3-D94A-C54F-82A2-BF19B4C5475B}" type="sibTrans" cxnId="{96324D90-DD84-1F45-AD03-682F27DD76D0}">
      <dgm:prSet/>
      <dgm:spPr/>
      <dgm:t>
        <a:bodyPr/>
        <a:lstStyle/>
        <a:p>
          <a:endParaRPr lang="en-US"/>
        </a:p>
      </dgm:t>
    </dgm:pt>
    <dgm:pt modelId="{B68D8C18-98A6-4458-A791-158C18CB1C02}">
      <dgm:prSet phldrT="[Text]"/>
      <dgm:spPr/>
      <dgm:t>
        <a:bodyPr/>
        <a:lstStyle/>
        <a:p>
          <a:r>
            <a:rPr lang="en-US" dirty="0"/>
            <a:t>Front end Design and Development</a:t>
          </a:r>
        </a:p>
      </dgm:t>
    </dgm:pt>
    <dgm:pt modelId="{0A08176A-8EAF-42CB-B14D-C2EBFCD1C03A}" type="parTrans" cxnId="{29DF907A-8D0D-4FF9-9B9D-FE4D36386D3A}">
      <dgm:prSet/>
      <dgm:spPr/>
      <dgm:t>
        <a:bodyPr/>
        <a:lstStyle/>
        <a:p>
          <a:endParaRPr lang="en-GB"/>
        </a:p>
      </dgm:t>
    </dgm:pt>
    <dgm:pt modelId="{0CD8FE32-D4CD-4BA9-916E-FD4D1FB13628}" type="sibTrans" cxnId="{29DF907A-8D0D-4FF9-9B9D-FE4D36386D3A}">
      <dgm:prSet/>
      <dgm:spPr/>
      <dgm:t>
        <a:bodyPr/>
        <a:lstStyle/>
        <a:p>
          <a:endParaRPr lang="en-GB"/>
        </a:p>
      </dgm:t>
    </dgm:pt>
    <dgm:pt modelId="{49D75365-C609-41FC-863F-B3D9B4D566DF}">
      <dgm:prSet phldrT="[Text]"/>
      <dgm:spPr/>
      <dgm:t>
        <a:bodyPr/>
        <a:lstStyle/>
        <a:p>
          <a:r>
            <a:rPr lang="en-US" dirty="0"/>
            <a:t>Back end Development</a:t>
          </a:r>
        </a:p>
      </dgm:t>
    </dgm:pt>
    <dgm:pt modelId="{4C03D8C3-BEEE-47A8-B126-C62ECBB11BB6}" type="parTrans" cxnId="{10137D35-7F6F-4F10-B4FA-C81E09D2A83E}">
      <dgm:prSet/>
      <dgm:spPr/>
      <dgm:t>
        <a:bodyPr/>
        <a:lstStyle/>
        <a:p>
          <a:endParaRPr lang="en-GB"/>
        </a:p>
      </dgm:t>
    </dgm:pt>
    <dgm:pt modelId="{A9FD6B3A-811D-4CA0-B578-DE79E4552B4E}" type="sibTrans" cxnId="{10137D35-7F6F-4F10-B4FA-C81E09D2A83E}">
      <dgm:prSet/>
      <dgm:spPr/>
      <dgm:t>
        <a:bodyPr/>
        <a:lstStyle/>
        <a:p>
          <a:endParaRPr lang="en-GB"/>
        </a:p>
      </dgm:t>
    </dgm:pt>
    <dgm:pt modelId="{0B3AB1CD-FC87-4E3B-B22C-DC31BCBA2BAD}">
      <dgm:prSet phldrT="[Text]"/>
      <dgm:spPr/>
      <dgm:t>
        <a:bodyPr/>
        <a:lstStyle/>
        <a:p>
          <a:r>
            <a:rPr lang="en-US" dirty="0"/>
            <a:t>Website Deployment</a:t>
          </a:r>
        </a:p>
      </dgm:t>
    </dgm:pt>
    <dgm:pt modelId="{D212A389-FD4D-460B-A44A-A2EAB4886286}" type="parTrans" cxnId="{BEB13341-B616-4222-9C55-3C47F4305E28}">
      <dgm:prSet/>
      <dgm:spPr/>
      <dgm:t>
        <a:bodyPr/>
        <a:lstStyle/>
        <a:p>
          <a:endParaRPr lang="en-GB"/>
        </a:p>
      </dgm:t>
    </dgm:pt>
    <dgm:pt modelId="{BC28BCF3-962E-4C38-BC27-665E90F32BD8}" type="sibTrans" cxnId="{BEB13341-B616-4222-9C55-3C47F4305E28}">
      <dgm:prSet/>
      <dgm:spPr/>
      <dgm:t>
        <a:bodyPr/>
        <a:lstStyle/>
        <a:p>
          <a:endParaRPr lang="en-GB"/>
        </a:p>
      </dgm:t>
    </dgm:pt>
    <dgm:pt modelId="{3F4F5568-3B99-44EF-B631-43845B2056C3}">
      <dgm:prSet phldrT="[Text]"/>
      <dgm:spPr/>
      <dgm:t>
        <a:bodyPr/>
        <a:lstStyle/>
        <a:p>
          <a:r>
            <a:rPr lang="en-US" dirty="0"/>
            <a:t>Documentation</a:t>
          </a:r>
        </a:p>
      </dgm:t>
    </dgm:pt>
    <dgm:pt modelId="{9759173A-06D9-45E9-8AA9-90C474783BC8}" type="parTrans" cxnId="{CF547E1D-057D-4A55-9D62-5B2CF36A2686}">
      <dgm:prSet/>
      <dgm:spPr/>
      <dgm:t>
        <a:bodyPr/>
        <a:lstStyle/>
        <a:p>
          <a:endParaRPr lang="en-GB"/>
        </a:p>
      </dgm:t>
    </dgm:pt>
    <dgm:pt modelId="{1D1222AD-6C6B-46F5-A31C-43DA18B86619}" type="sibTrans" cxnId="{CF547E1D-057D-4A55-9D62-5B2CF36A2686}">
      <dgm:prSet/>
      <dgm:spPr/>
      <dgm:t>
        <a:bodyPr/>
        <a:lstStyle/>
        <a:p>
          <a:endParaRPr lang="en-GB"/>
        </a:p>
      </dgm:t>
    </dgm:pt>
    <dgm:pt modelId="{7D7EE7B7-1616-4D5F-B3F6-CE2861D0CECD}">
      <dgm:prSet phldrT="[Text]"/>
      <dgm:spPr/>
      <dgm:t>
        <a:bodyPr/>
        <a:lstStyle/>
        <a:p>
          <a:r>
            <a:rPr lang="en-US" dirty="0"/>
            <a:t>Front end Design and Development</a:t>
          </a:r>
        </a:p>
      </dgm:t>
    </dgm:pt>
    <dgm:pt modelId="{B8C65C15-8A3C-4E97-99C8-EF725517509F}" type="parTrans" cxnId="{0B195A1B-663A-4498-A819-29CDB0D28932}">
      <dgm:prSet/>
      <dgm:spPr/>
      <dgm:t>
        <a:bodyPr/>
        <a:lstStyle/>
        <a:p>
          <a:endParaRPr lang="en-GB"/>
        </a:p>
      </dgm:t>
    </dgm:pt>
    <dgm:pt modelId="{3239C46D-A551-43A5-B6F5-A34D4F0DAD75}" type="sibTrans" cxnId="{0B195A1B-663A-4498-A819-29CDB0D28932}">
      <dgm:prSet/>
      <dgm:spPr/>
      <dgm:t>
        <a:bodyPr/>
        <a:lstStyle/>
        <a:p>
          <a:endParaRPr lang="en-GB"/>
        </a:p>
      </dgm:t>
    </dgm:pt>
    <dgm:pt modelId="{E0301023-F2B2-42D2-ABA3-102106460EA4}">
      <dgm:prSet phldrT="[Text]"/>
      <dgm:spPr/>
      <dgm:t>
        <a:bodyPr/>
        <a:lstStyle/>
        <a:p>
          <a:r>
            <a:rPr lang="en-US" dirty="0"/>
            <a:t>Back end Development</a:t>
          </a:r>
        </a:p>
      </dgm:t>
    </dgm:pt>
    <dgm:pt modelId="{F1958B65-6767-4502-9635-D17863EB93B1}" type="parTrans" cxnId="{4FB6DA57-D2CA-4157-B91B-47E88ADCC827}">
      <dgm:prSet/>
      <dgm:spPr/>
      <dgm:t>
        <a:bodyPr/>
        <a:lstStyle/>
        <a:p>
          <a:endParaRPr lang="en-GB"/>
        </a:p>
      </dgm:t>
    </dgm:pt>
    <dgm:pt modelId="{417E3416-D081-4446-BF8A-D63A05BCEE71}" type="sibTrans" cxnId="{4FB6DA57-D2CA-4157-B91B-47E88ADCC827}">
      <dgm:prSet/>
      <dgm:spPr/>
      <dgm:t>
        <a:bodyPr/>
        <a:lstStyle/>
        <a:p>
          <a:endParaRPr lang="en-GB"/>
        </a:p>
      </dgm:t>
    </dgm:pt>
    <dgm:pt modelId="{15D551EF-DD1B-4DFC-9F2A-72D6B18CB3E8}">
      <dgm:prSet phldrT="[Text]"/>
      <dgm:spPr/>
      <dgm:t>
        <a:bodyPr/>
        <a:lstStyle/>
        <a:p>
          <a:r>
            <a:rPr lang="en-US" dirty="0"/>
            <a:t>Website Deployment</a:t>
          </a:r>
        </a:p>
      </dgm:t>
    </dgm:pt>
    <dgm:pt modelId="{1853342B-DB4F-429E-B466-5BACBDCFF537}" type="parTrans" cxnId="{6B6D3963-6A43-4EE4-A143-F11C2196286F}">
      <dgm:prSet/>
      <dgm:spPr/>
      <dgm:t>
        <a:bodyPr/>
        <a:lstStyle/>
        <a:p>
          <a:endParaRPr lang="en-GB"/>
        </a:p>
      </dgm:t>
    </dgm:pt>
    <dgm:pt modelId="{9F1664DE-1724-4FBD-8394-D771F2DF3FE0}" type="sibTrans" cxnId="{6B6D3963-6A43-4EE4-A143-F11C2196286F}">
      <dgm:prSet/>
      <dgm:spPr/>
      <dgm:t>
        <a:bodyPr/>
        <a:lstStyle/>
        <a:p>
          <a:endParaRPr lang="en-GB"/>
        </a:p>
      </dgm:t>
    </dgm:pt>
    <dgm:pt modelId="{491B4422-8AF2-4D50-B9A4-C5E739AD373B}">
      <dgm:prSet phldrT="[Text]"/>
      <dgm:spPr/>
      <dgm:t>
        <a:bodyPr/>
        <a:lstStyle/>
        <a:p>
          <a:r>
            <a:rPr lang="en-US" dirty="0"/>
            <a:t>Documentation</a:t>
          </a:r>
        </a:p>
      </dgm:t>
    </dgm:pt>
    <dgm:pt modelId="{C54B40A3-5491-4E17-B6E7-58C1DD3E918F}" type="parTrans" cxnId="{BCB05208-0412-4D4D-A66F-5AADD744B6F0}">
      <dgm:prSet/>
      <dgm:spPr/>
      <dgm:t>
        <a:bodyPr/>
        <a:lstStyle/>
        <a:p>
          <a:endParaRPr lang="en-GB"/>
        </a:p>
      </dgm:t>
    </dgm:pt>
    <dgm:pt modelId="{C414C866-5CD9-489F-952A-97B750177E48}" type="sibTrans" cxnId="{BCB05208-0412-4D4D-A66F-5AADD744B6F0}">
      <dgm:prSet/>
      <dgm:spPr/>
      <dgm:t>
        <a:bodyPr/>
        <a:lstStyle/>
        <a:p>
          <a:endParaRPr lang="en-GB"/>
        </a:p>
      </dgm:t>
    </dgm:pt>
    <dgm:pt modelId="{B22BC712-8B2E-49CA-B785-AAC026523DBC}" type="pres">
      <dgm:prSet presAssocID="{5A55D74E-D3D7-0C4A-8E8C-25F0C1942C03}" presName="vert0" presStyleCnt="0">
        <dgm:presLayoutVars>
          <dgm:dir/>
          <dgm:animOne val="branch"/>
          <dgm:animLvl val="lvl"/>
        </dgm:presLayoutVars>
      </dgm:prSet>
      <dgm:spPr/>
    </dgm:pt>
    <dgm:pt modelId="{4A876064-2B39-4882-A760-373FC92B6CDB}" type="pres">
      <dgm:prSet presAssocID="{722D49B1-2749-1A47-991F-F4C1EF476DDA}" presName="thickLine" presStyleLbl="alignNode1" presStyleIdx="0" presStyleCnt="3"/>
      <dgm:spPr/>
    </dgm:pt>
    <dgm:pt modelId="{51AFE36B-A2CF-41CF-B22D-AA2F28CADFB1}" type="pres">
      <dgm:prSet presAssocID="{722D49B1-2749-1A47-991F-F4C1EF476DDA}" presName="horz1" presStyleCnt="0"/>
      <dgm:spPr/>
    </dgm:pt>
    <dgm:pt modelId="{48717B2C-77A9-49F7-B3BC-7625C0E1E6A5}" type="pres">
      <dgm:prSet presAssocID="{722D49B1-2749-1A47-991F-F4C1EF476DDA}" presName="tx1" presStyleLbl="revTx" presStyleIdx="0" presStyleCnt="18"/>
      <dgm:spPr/>
    </dgm:pt>
    <dgm:pt modelId="{48E2410E-0F2B-4FD8-A0D8-033F85F3F9A0}" type="pres">
      <dgm:prSet presAssocID="{722D49B1-2749-1A47-991F-F4C1EF476DDA}" presName="vert1" presStyleCnt="0"/>
      <dgm:spPr/>
    </dgm:pt>
    <dgm:pt modelId="{3CE22E98-7074-4881-801D-61C4456DB442}" type="pres">
      <dgm:prSet presAssocID="{BF1D1163-BAFA-204C-B2C3-63B7646659B1}" presName="vertSpace2a" presStyleCnt="0"/>
      <dgm:spPr/>
    </dgm:pt>
    <dgm:pt modelId="{C0C7ED1F-EC5F-4652-BA4F-6D54CA9A966F}" type="pres">
      <dgm:prSet presAssocID="{BF1D1163-BAFA-204C-B2C3-63B7646659B1}" presName="horz2" presStyleCnt="0"/>
      <dgm:spPr/>
    </dgm:pt>
    <dgm:pt modelId="{3903C277-9D4E-48FA-BCB2-A58C70ABB7BD}" type="pres">
      <dgm:prSet presAssocID="{BF1D1163-BAFA-204C-B2C3-63B7646659B1}" presName="horzSpace2" presStyleCnt="0"/>
      <dgm:spPr/>
    </dgm:pt>
    <dgm:pt modelId="{7B71E01D-29B4-4B82-84F6-D8716A80FCBE}" type="pres">
      <dgm:prSet presAssocID="{BF1D1163-BAFA-204C-B2C3-63B7646659B1}" presName="tx2" presStyleLbl="revTx" presStyleIdx="1" presStyleCnt="18"/>
      <dgm:spPr/>
    </dgm:pt>
    <dgm:pt modelId="{C73604D3-6C4D-4B9B-ABCE-0A6CC5D6D654}" type="pres">
      <dgm:prSet presAssocID="{BF1D1163-BAFA-204C-B2C3-63B7646659B1}" presName="vert2" presStyleCnt="0"/>
      <dgm:spPr/>
    </dgm:pt>
    <dgm:pt modelId="{A37D7C3E-BAB7-4A78-A0EF-9067E97DF0FD}" type="pres">
      <dgm:prSet presAssocID="{BF1D1163-BAFA-204C-B2C3-63B7646659B1}" presName="thinLine2b" presStyleLbl="callout" presStyleIdx="0" presStyleCnt="15"/>
      <dgm:spPr/>
    </dgm:pt>
    <dgm:pt modelId="{11F38534-B838-4A76-8DD6-12C3B3F4289C}" type="pres">
      <dgm:prSet presAssocID="{BF1D1163-BAFA-204C-B2C3-63B7646659B1}" presName="vertSpace2b" presStyleCnt="0"/>
      <dgm:spPr/>
    </dgm:pt>
    <dgm:pt modelId="{763E2E63-7501-40FC-8CE9-943BBC57557C}" type="pres">
      <dgm:prSet presAssocID="{A814F74D-BF4F-5D46-A0A1-D75522FCB2B9}" presName="horz2" presStyleCnt="0"/>
      <dgm:spPr/>
    </dgm:pt>
    <dgm:pt modelId="{09F93813-8B5F-44F1-9263-EE018A5DD0B5}" type="pres">
      <dgm:prSet presAssocID="{A814F74D-BF4F-5D46-A0A1-D75522FCB2B9}" presName="horzSpace2" presStyleCnt="0"/>
      <dgm:spPr/>
    </dgm:pt>
    <dgm:pt modelId="{231AF466-58BB-479B-9CA6-C03DD7D23660}" type="pres">
      <dgm:prSet presAssocID="{A814F74D-BF4F-5D46-A0A1-D75522FCB2B9}" presName="tx2" presStyleLbl="revTx" presStyleIdx="2" presStyleCnt="18"/>
      <dgm:spPr/>
    </dgm:pt>
    <dgm:pt modelId="{3ECCE080-E08A-4DF8-A19D-777C8AFDDFA7}" type="pres">
      <dgm:prSet presAssocID="{A814F74D-BF4F-5D46-A0A1-D75522FCB2B9}" presName="vert2" presStyleCnt="0"/>
      <dgm:spPr/>
    </dgm:pt>
    <dgm:pt modelId="{11835FAA-0D2D-4277-86A6-4145C199F355}" type="pres">
      <dgm:prSet presAssocID="{A814F74D-BF4F-5D46-A0A1-D75522FCB2B9}" presName="thinLine2b" presStyleLbl="callout" presStyleIdx="1" presStyleCnt="15"/>
      <dgm:spPr/>
    </dgm:pt>
    <dgm:pt modelId="{F67F5584-7219-4FF8-BE9D-E431C40C89C5}" type="pres">
      <dgm:prSet presAssocID="{A814F74D-BF4F-5D46-A0A1-D75522FCB2B9}" presName="vertSpace2b" presStyleCnt="0"/>
      <dgm:spPr/>
    </dgm:pt>
    <dgm:pt modelId="{13BBB288-FBC8-4FEE-8281-8366EB55C5F7}" type="pres">
      <dgm:prSet presAssocID="{3B37B647-432D-8149-9F88-BFA35B73B879}" presName="horz2" presStyleCnt="0"/>
      <dgm:spPr/>
    </dgm:pt>
    <dgm:pt modelId="{37E189E4-1E8B-408A-9D3D-D5536858A1F8}" type="pres">
      <dgm:prSet presAssocID="{3B37B647-432D-8149-9F88-BFA35B73B879}" presName="horzSpace2" presStyleCnt="0"/>
      <dgm:spPr/>
    </dgm:pt>
    <dgm:pt modelId="{B721078D-4C93-4161-BCC4-88D28FBACE10}" type="pres">
      <dgm:prSet presAssocID="{3B37B647-432D-8149-9F88-BFA35B73B879}" presName="tx2" presStyleLbl="revTx" presStyleIdx="3" presStyleCnt="18"/>
      <dgm:spPr/>
    </dgm:pt>
    <dgm:pt modelId="{247020F6-0E9A-4BEA-AAB3-494E274500F5}" type="pres">
      <dgm:prSet presAssocID="{3B37B647-432D-8149-9F88-BFA35B73B879}" presName="vert2" presStyleCnt="0"/>
      <dgm:spPr/>
    </dgm:pt>
    <dgm:pt modelId="{5DB6E46D-75E6-4D64-9F06-7A0E436A30CC}" type="pres">
      <dgm:prSet presAssocID="{3B37B647-432D-8149-9F88-BFA35B73B879}" presName="thinLine2b" presStyleLbl="callout" presStyleIdx="2" presStyleCnt="15"/>
      <dgm:spPr/>
    </dgm:pt>
    <dgm:pt modelId="{3A90B230-65D5-4DF7-8AC0-064E69BCAB85}" type="pres">
      <dgm:prSet presAssocID="{3B37B647-432D-8149-9F88-BFA35B73B879}" presName="vertSpace2b" presStyleCnt="0"/>
      <dgm:spPr/>
    </dgm:pt>
    <dgm:pt modelId="{C76415B6-0300-48B4-BF29-B1DB6167BCC6}" type="pres">
      <dgm:prSet presAssocID="{B18A2620-9423-994B-9880-73D118AB1A8C}" presName="horz2" presStyleCnt="0"/>
      <dgm:spPr/>
    </dgm:pt>
    <dgm:pt modelId="{FB7D39C9-A662-409C-9739-FF1BB227E15E}" type="pres">
      <dgm:prSet presAssocID="{B18A2620-9423-994B-9880-73D118AB1A8C}" presName="horzSpace2" presStyleCnt="0"/>
      <dgm:spPr/>
    </dgm:pt>
    <dgm:pt modelId="{60929FD7-AD18-4592-8E5C-30687F68531F}" type="pres">
      <dgm:prSet presAssocID="{B18A2620-9423-994B-9880-73D118AB1A8C}" presName="tx2" presStyleLbl="revTx" presStyleIdx="4" presStyleCnt="18"/>
      <dgm:spPr/>
    </dgm:pt>
    <dgm:pt modelId="{23E83DD0-4FAE-462A-9994-FFC53696B65B}" type="pres">
      <dgm:prSet presAssocID="{B18A2620-9423-994B-9880-73D118AB1A8C}" presName="vert2" presStyleCnt="0"/>
      <dgm:spPr/>
    </dgm:pt>
    <dgm:pt modelId="{37B22B3C-AF9A-451E-9B4E-23E6298A126F}" type="pres">
      <dgm:prSet presAssocID="{B18A2620-9423-994B-9880-73D118AB1A8C}" presName="thinLine2b" presStyleLbl="callout" presStyleIdx="3" presStyleCnt="15"/>
      <dgm:spPr/>
    </dgm:pt>
    <dgm:pt modelId="{87627AC9-CD94-43BC-84AF-3538F7CEC31B}" type="pres">
      <dgm:prSet presAssocID="{B18A2620-9423-994B-9880-73D118AB1A8C}" presName="vertSpace2b" presStyleCnt="0"/>
      <dgm:spPr/>
    </dgm:pt>
    <dgm:pt modelId="{0E7FEC6A-A9BC-47B3-8826-FB9DFBA9F350}" type="pres">
      <dgm:prSet presAssocID="{8AB8168B-5E09-8E4D-903B-4F326B326621}" presName="horz2" presStyleCnt="0"/>
      <dgm:spPr/>
    </dgm:pt>
    <dgm:pt modelId="{DDADE43D-97AA-46BA-9FFB-E4A548CE1640}" type="pres">
      <dgm:prSet presAssocID="{8AB8168B-5E09-8E4D-903B-4F326B326621}" presName="horzSpace2" presStyleCnt="0"/>
      <dgm:spPr/>
    </dgm:pt>
    <dgm:pt modelId="{B4452308-1D51-46E4-9B35-C71F38718509}" type="pres">
      <dgm:prSet presAssocID="{8AB8168B-5E09-8E4D-903B-4F326B326621}" presName="tx2" presStyleLbl="revTx" presStyleIdx="5" presStyleCnt="18"/>
      <dgm:spPr/>
    </dgm:pt>
    <dgm:pt modelId="{866ADBDD-2B0D-413C-9C7C-C59C6F58B8F4}" type="pres">
      <dgm:prSet presAssocID="{8AB8168B-5E09-8E4D-903B-4F326B326621}" presName="vert2" presStyleCnt="0"/>
      <dgm:spPr/>
    </dgm:pt>
    <dgm:pt modelId="{A53A75C2-D984-44D1-80C7-2CBE6B37A21A}" type="pres">
      <dgm:prSet presAssocID="{8AB8168B-5E09-8E4D-903B-4F326B326621}" presName="thinLine2b" presStyleLbl="callout" presStyleIdx="4" presStyleCnt="15"/>
      <dgm:spPr/>
    </dgm:pt>
    <dgm:pt modelId="{FFD4E736-0752-4352-8C6D-F059A1301FCD}" type="pres">
      <dgm:prSet presAssocID="{8AB8168B-5E09-8E4D-903B-4F326B326621}" presName="vertSpace2b" presStyleCnt="0"/>
      <dgm:spPr/>
    </dgm:pt>
    <dgm:pt modelId="{B9F5F3A1-447F-41D1-8BA5-0611B36C3060}" type="pres">
      <dgm:prSet presAssocID="{A912E349-37BE-4444-9DBC-2B0E56C59F79}" presName="thickLine" presStyleLbl="alignNode1" presStyleIdx="1" presStyleCnt="3"/>
      <dgm:spPr/>
    </dgm:pt>
    <dgm:pt modelId="{0EB8E33A-4D0D-4423-9701-FF16C0BC8C53}" type="pres">
      <dgm:prSet presAssocID="{A912E349-37BE-4444-9DBC-2B0E56C59F79}" presName="horz1" presStyleCnt="0"/>
      <dgm:spPr/>
    </dgm:pt>
    <dgm:pt modelId="{65405700-FF89-4E38-A7DB-788CE36909B9}" type="pres">
      <dgm:prSet presAssocID="{A912E349-37BE-4444-9DBC-2B0E56C59F79}" presName="tx1" presStyleLbl="revTx" presStyleIdx="6" presStyleCnt="18"/>
      <dgm:spPr/>
    </dgm:pt>
    <dgm:pt modelId="{2B158FE8-E526-4539-9712-A757CA942CDF}" type="pres">
      <dgm:prSet presAssocID="{A912E349-37BE-4444-9DBC-2B0E56C59F79}" presName="vert1" presStyleCnt="0"/>
      <dgm:spPr/>
    </dgm:pt>
    <dgm:pt modelId="{305D2992-BCFA-423A-AD80-21BF4FF87A22}" type="pres">
      <dgm:prSet presAssocID="{1D96A416-F934-D94D-9E37-CB73E0CF0542}" presName="vertSpace2a" presStyleCnt="0"/>
      <dgm:spPr/>
    </dgm:pt>
    <dgm:pt modelId="{5B342042-04AE-40D4-A50E-250A65377AAF}" type="pres">
      <dgm:prSet presAssocID="{1D96A416-F934-D94D-9E37-CB73E0CF0542}" presName="horz2" presStyleCnt="0"/>
      <dgm:spPr/>
    </dgm:pt>
    <dgm:pt modelId="{5630D8B4-A226-4E3C-8929-F54AD6140C48}" type="pres">
      <dgm:prSet presAssocID="{1D96A416-F934-D94D-9E37-CB73E0CF0542}" presName="horzSpace2" presStyleCnt="0"/>
      <dgm:spPr/>
    </dgm:pt>
    <dgm:pt modelId="{0C4901EC-AABF-4B2C-B138-FDDD3DD5F85D}" type="pres">
      <dgm:prSet presAssocID="{1D96A416-F934-D94D-9E37-CB73E0CF0542}" presName="tx2" presStyleLbl="revTx" presStyleIdx="7" presStyleCnt="18"/>
      <dgm:spPr/>
    </dgm:pt>
    <dgm:pt modelId="{5D1949F6-22EC-459C-B6AC-4D5D2CD69A65}" type="pres">
      <dgm:prSet presAssocID="{1D96A416-F934-D94D-9E37-CB73E0CF0542}" presName="vert2" presStyleCnt="0"/>
      <dgm:spPr/>
    </dgm:pt>
    <dgm:pt modelId="{D82D97E3-CDBE-48CA-AD37-A1CE07F37572}" type="pres">
      <dgm:prSet presAssocID="{1D96A416-F934-D94D-9E37-CB73E0CF0542}" presName="thinLine2b" presStyleLbl="callout" presStyleIdx="5" presStyleCnt="15"/>
      <dgm:spPr/>
    </dgm:pt>
    <dgm:pt modelId="{F37B7460-0447-4B55-9087-7A8C17163360}" type="pres">
      <dgm:prSet presAssocID="{1D96A416-F934-D94D-9E37-CB73E0CF0542}" presName="vertSpace2b" presStyleCnt="0"/>
      <dgm:spPr/>
    </dgm:pt>
    <dgm:pt modelId="{4DBFBFD1-9F39-4861-AFAB-F4718ED017DA}" type="pres">
      <dgm:prSet presAssocID="{B68D8C18-98A6-4458-A791-158C18CB1C02}" presName="horz2" presStyleCnt="0"/>
      <dgm:spPr/>
    </dgm:pt>
    <dgm:pt modelId="{BF94F48E-0C8C-4255-B9E5-6673A4C0EF71}" type="pres">
      <dgm:prSet presAssocID="{B68D8C18-98A6-4458-A791-158C18CB1C02}" presName="horzSpace2" presStyleCnt="0"/>
      <dgm:spPr/>
    </dgm:pt>
    <dgm:pt modelId="{038BAE3F-063D-472B-9FCC-27DDEA8D1F3E}" type="pres">
      <dgm:prSet presAssocID="{B68D8C18-98A6-4458-A791-158C18CB1C02}" presName="tx2" presStyleLbl="revTx" presStyleIdx="8" presStyleCnt="18"/>
      <dgm:spPr/>
    </dgm:pt>
    <dgm:pt modelId="{9CA1D882-5A7E-4591-BF7F-A58A72DB497C}" type="pres">
      <dgm:prSet presAssocID="{B68D8C18-98A6-4458-A791-158C18CB1C02}" presName="vert2" presStyleCnt="0"/>
      <dgm:spPr/>
    </dgm:pt>
    <dgm:pt modelId="{0D825189-4739-433A-BCE4-C67F5448C99C}" type="pres">
      <dgm:prSet presAssocID="{B68D8C18-98A6-4458-A791-158C18CB1C02}" presName="thinLine2b" presStyleLbl="callout" presStyleIdx="6" presStyleCnt="15"/>
      <dgm:spPr/>
    </dgm:pt>
    <dgm:pt modelId="{3DE887D6-3F3E-429A-B5C5-E9A48EF7343B}" type="pres">
      <dgm:prSet presAssocID="{B68D8C18-98A6-4458-A791-158C18CB1C02}" presName="vertSpace2b" presStyleCnt="0"/>
      <dgm:spPr/>
    </dgm:pt>
    <dgm:pt modelId="{AAFA7D9B-E07C-469D-AACD-3E78654C54A4}" type="pres">
      <dgm:prSet presAssocID="{49D75365-C609-41FC-863F-B3D9B4D566DF}" presName="horz2" presStyleCnt="0"/>
      <dgm:spPr/>
    </dgm:pt>
    <dgm:pt modelId="{1C06B263-8004-4522-B9A3-F2EE069EB2DA}" type="pres">
      <dgm:prSet presAssocID="{49D75365-C609-41FC-863F-B3D9B4D566DF}" presName="horzSpace2" presStyleCnt="0"/>
      <dgm:spPr/>
    </dgm:pt>
    <dgm:pt modelId="{947BEADA-37B9-421D-BDCB-0F2DBB9C22CD}" type="pres">
      <dgm:prSet presAssocID="{49D75365-C609-41FC-863F-B3D9B4D566DF}" presName="tx2" presStyleLbl="revTx" presStyleIdx="9" presStyleCnt="18"/>
      <dgm:spPr/>
    </dgm:pt>
    <dgm:pt modelId="{D699D3DE-BA0A-4EE7-939E-738D8A668F57}" type="pres">
      <dgm:prSet presAssocID="{49D75365-C609-41FC-863F-B3D9B4D566DF}" presName="vert2" presStyleCnt="0"/>
      <dgm:spPr/>
    </dgm:pt>
    <dgm:pt modelId="{622B3292-ECAC-403D-8166-ABAA688EDF2C}" type="pres">
      <dgm:prSet presAssocID="{49D75365-C609-41FC-863F-B3D9B4D566DF}" presName="thinLine2b" presStyleLbl="callout" presStyleIdx="7" presStyleCnt="15"/>
      <dgm:spPr/>
    </dgm:pt>
    <dgm:pt modelId="{43B4AE77-4403-42C1-8791-B5ABD8487EEC}" type="pres">
      <dgm:prSet presAssocID="{49D75365-C609-41FC-863F-B3D9B4D566DF}" presName="vertSpace2b" presStyleCnt="0"/>
      <dgm:spPr/>
    </dgm:pt>
    <dgm:pt modelId="{0DC32FD1-FDF2-4A1F-BEE8-4ED733A4E4CF}" type="pres">
      <dgm:prSet presAssocID="{0B3AB1CD-FC87-4E3B-B22C-DC31BCBA2BAD}" presName="horz2" presStyleCnt="0"/>
      <dgm:spPr/>
    </dgm:pt>
    <dgm:pt modelId="{AE825EC5-F31C-4BFA-B36D-8803EE6E2DB2}" type="pres">
      <dgm:prSet presAssocID="{0B3AB1CD-FC87-4E3B-B22C-DC31BCBA2BAD}" presName="horzSpace2" presStyleCnt="0"/>
      <dgm:spPr/>
    </dgm:pt>
    <dgm:pt modelId="{9D0D84EC-AF4C-4363-9CAA-49FCD45A04CD}" type="pres">
      <dgm:prSet presAssocID="{0B3AB1CD-FC87-4E3B-B22C-DC31BCBA2BAD}" presName="tx2" presStyleLbl="revTx" presStyleIdx="10" presStyleCnt="18"/>
      <dgm:spPr/>
    </dgm:pt>
    <dgm:pt modelId="{5216BC44-E1CA-41CF-8230-E0A19276BDE5}" type="pres">
      <dgm:prSet presAssocID="{0B3AB1CD-FC87-4E3B-B22C-DC31BCBA2BAD}" presName="vert2" presStyleCnt="0"/>
      <dgm:spPr/>
    </dgm:pt>
    <dgm:pt modelId="{E7CB7EA5-E4F3-4C75-875E-B3EDB6D442D9}" type="pres">
      <dgm:prSet presAssocID="{0B3AB1CD-FC87-4E3B-B22C-DC31BCBA2BAD}" presName="thinLine2b" presStyleLbl="callout" presStyleIdx="8" presStyleCnt="15"/>
      <dgm:spPr/>
    </dgm:pt>
    <dgm:pt modelId="{71CDAA67-E293-4EC1-B4FB-4990EDE06974}" type="pres">
      <dgm:prSet presAssocID="{0B3AB1CD-FC87-4E3B-B22C-DC31BCBA2BAD}" presName="vertSpace2b" presStyleCnt="0"/>
      <dgm:spPr/>
    </dgm:pt>
    <dgm:pt modelId="{1720B2DF-0925-4487-BD6A-C3520A35DFAA}" type="pres">
      <dgm:prSet presAssocID="{3F4F5568-3B99-44EF-B631-43845B2056C3}" presName="horz2" presStyleCnt="0"/>
      <dgm:spPr/>
    </dgm:pt>
    <dgm:pt modelId="{4D1EA65E-9C99-4254-B321-4914235540D2}" type="pres">
      <dgm:prSet presAssocID="{3F4F5568-3B99-44EF-B631-43845B2056C3}" presName="horzSpace2" presStyleCnt="0"/>
      <dgm:spPr/>
    </dgm:pt>
    <dgm:pt modelId="{6ADE07D5-F83B-4EA7-9C91-F631C560AB84}" type="pres">
      <dgm:prSet presAssocID="{3F4F5568-3B99-44EF-B631-43845B2056C3}" presName="tx2" presStyleLbl="revTx" presStyleIdx="11" presStyleCnt="18"/>
      <dgm:spPr/>
    </dgm:pt>
    <dgm:pt modelId="{855EE8D8-3239-4FFB-8D9C-F4DD4BACC0E6}" type="pres">
      <dgm:prSet presAssocID="{3F4F5568-3B99-44EF-B631-43845B2056C3}" presName="vert2" presStyleCnt="0"/>
      <dgm:spPr/>
    </dgm:pt>
    <dgm:pt modelId="{FB44F7C5-A01C-4BF0-B3CD-E5EFF0DB6542}" type="pres">
      <dgm:prSet presAssocID="{3F4F5568-3B99-44EF-B631-43845B2056C3}" presName="thinLine2b" presStyleLbl="callout" presStyleIdx="9" presStyleCnt="15"/>
      <dgm:spPr/>
    </dgm:pt>
    <dgm:pt modelId="{5273826C-A68E-42DF-B866-E368E9ECD8FC}" type="pres">
      <dgm:prSet presAssocID="{3F4F5568-3B99-44EF-B631-43845B2056C3}" presName="vertSpace2b" presStyleCnt="0"/>
      <dgm:spPr/>
    </dgm:pt>
    <dgm:pt modelId="{5E5365A3-7930-4C6A-8138-A37E9D4F5236}" type="pres">
      <dgm:prSet presAssocID="{89AED066-AA5E-DC4C-9667-3D23AB308889}" presName="thickLine" presStyleLbl="alignNode1" presStyleIdx="2" presStyleCnt="3"/>
      <dgm:spPr/>
    </dgm:pt>
    <dgm:pt modelId="{71B6240F-D940-467C-9066-682D61A47EB6}" type="pres">
      <dgm:prSet presAssocID="{89AED066-AA5E-DC4C-9667-3D23AB308889}" presName="horz1" presStyleCnt="0"/>
      <dgm:spPr/>
    </dgm:pt>
    <dgm:pt modelId="{EC866DAE-6575-4157-9066-AD2B88BBFE1E}" type="pres">
      <dgm:prSet presAssocID="{89AED066-AA5E-DC4C-9667-3D23AB308889}" presName="tx1" presStyleLbl="revTx" presStyleIdx="12" presStyleCnt="18"/>
      <dgm:spPr/>
    </dgm:pt>
    <dgm:pt modelId="{3CB7FAAF-340F-4525-A60D-6D350257799C}" type="pres">
      <dgm:prSet presAssocID="{89AED066-AA5E-DC4C-9667-3D23AB308889}" presName="vert1" presStyleCnt="0"/>
      <dgm:spPr/>
    </dgm:pt>
    <dgm:pt modelId="{7B74D606-B999-4CB7-8147-1E530F46C87E}" type="pres">
      <dgm:prSet presAssocID="{1C7FF8A1-320F-344D-A843-8989AA85B55E}" presName="vertSpace2a" presStyleCnt="0"/>
      <dgm:spPr/>
    </dgm:pt>
    <dgm:pt modelId="{DFC37E70-69EA-4AA7-8573-BB2C343C4C5A}" type="pres">
      <dgm:prSet presAssocID="{1C7FF8A1-320F-344D-A843-8989AA85B55E}" presName="horz2" presStyleCnt="0"/>
      <dgm:spPr/>
    </dgm:pt>
    <dgm:pt modelId="{AB46C17D-6DEA-4CAD-AC76-3456F2E8797B}" type="pres">
      <dgm:prSet presAssocID="{1C7FF8A1-320F-344D-A843-8989AA85B55E}" presName="horzSpace2" presStyleCnt="0"/>
      <dgm:spPr/>
    </dgm:pt>
    <dgm:pt modelId="{8236AEFF-297C-4B82-84CC-2CBF20E6BA5F}" type="pres">
      <dgm:prSet presAssocID="{1C7FF8A1-320F-344D-A843-8989AA85B55E}" presName="tx2" presStyleLbl="revTx" presStyleIdx="13" presStyleCnt="18"/>
      <dgm:spPr/>
    </dgm:pt>
    <dgm:pt modelId="{34774D6A-BE93-48E7-A890-47A3C3031F51}" type="pres">
      <dgm:prSet presAssocID="{1C7FF8A1-320F-344D-A843-8989AA85B55E}" presName="vert2" presStyleCnt="0"/>
      <dgm:spPr/>
    </dgm:pt>
    <dgm:pt modelId="{48A9C5BD-FBE7-4FC9-AE78-5144CDF05E78}" type="pres">
      <dgm:prSet presAssocID="{1C7FF8A1-320F-344D-A843-8989AA85B55E}" presName="thinLine2b" presStyleLbl="callout" presStyleIdx="10" presStyleCnt="15"/>
      <dgm:spPr/>
    </dgm:pt>
    <dgm:pt modelId="{5C3CBE5A-239E-497E-A3F1-0E39274BFBC5}" type="pres">
      <dgm:prSet presAssocID="{1C7FF8A1-320F-344D-A843-8989AA85B55E}" presName="vertSpace2b" presStyleCnt="0"/>
      <dgm:spPr/>
    </dgm:pt>
    <dgm:pt modelId="{49F5A62D-DBD2-4A3F-B21C-6B92900BF5FA}" type="pres">
      <dgm:prSet presAssocID="{7D7EE7B7-1616-4D5F-B3F6-CE2861D0CECD}" presName="horz2" presStyleCnt="0"/>
      <dgm:spPr/>
    </dgm:pt>
    <dgm:pt modelId="{CB9AB5D8-DFE8-4DD7-8F4F-3ADAFD88002A}" type="pres">
      <dgm:prSet presAssocID="{7D7EE7B7-1616-4D5F-B3F6-CE2861D0CECD}" presName="horzSpace2" presStyleCnt="0"/>
      <dgm:spPr/>
    </dgm:pt>
    <dgm:pt modelId="{2D514D5D-F59C-4C57-8116-2A8B448CCB63}" type="pres">
      <dgm:prSet presAssocID="{7D7EE7B7-1616-4D5F-B3F6-CE2861D0CECD}" presName="tx2" presStyleLbl="revTx" presStyleIdx="14" presStyleCnt="18"/>
      <dgm:spPr/>
    </dgm:pt>
    <dgm:pt modelId="{37FD433B-EBED-450E-8BAF-990F1BE2F59B}" type="pres">
      <dgm:prSet presAssocID="{7D7EE7B7-1616-4D5F-B3F6-CE2861D0CECD}" presName="vert2" presStyleCnt="0"/>
      <dgm:spPr/>
    </dgm:pt>
    <dgm:pt modelId="{2CDD6D3F-5345-4D1D-ADDC-7A9BC6647FFC}" type="pres">
      <dgm:prSet presAssocID="{7D7EE7B7-1616-4D5F-B3F6-CE2861D0CECD}" presName="thinLine2b" presStyleLbl="callout" presStyleIdx="11" presStyleCnt="15"/>
      <dgm:spPr/>
    </dgm:pt>
    <dgm:pt modelId="{10965B73-97B0-4E9B-99B6-95388056CD72}" type="pres">
      <dgm:prSet presAssocID="{7D7EE7B7-1616-4D5F-B3F6-CE2861D0CECD}" presName="vertSpace2b" presStyleCnt="0"/>
      <dgm:spPr/>
    </dgm:pt>
    <dgm:pt modelId="{01BCA872-0473-4B57-A678-6734B1164822}" type="pres">
      <dgm:prSet presAssocID="{E0301023-F2B2-42D2-ABA3-102106460EA4}" presName="horz2" presStyleCnt="0"/>
      <dgm:spPr/>
    </dgm:pt>
    <dgm:pt modelId="{A4B55098-C3B1-48DF-B0AD-543A8D354008}" type="pres">
      <dgm:prSet presAssocID="{E0301023-F2B2-42D2-ABA3-102106460EA4}" presName="horzSpace2" presStyleCnt="0"/>
      <dgm:spPr/>
    </dgm:pt>
    <dgm:pt modelId="{FAC3C66D-688C-4E29-A4BD-DCAC3B2F8C43}" type="pres">
      <dgm:prSet presAssocID="{E0301023-F2B2-42D2-ABA3-102106460EA4}" presName="tx2" presStyleLbl="revTx" presStyleIdx="15" presStyleCnt="18"/>
      <dgm:spPr/>
    </dgm:pt>
    <dgm:pt modelId="{C186F974-8E1A-40B5-89EA-D7613645978B}" type="pres">
      <dgm:prSet presAssocID="{E0301023-F2B2-42D2-ABA3-102106460EA4}" presName="vert2" presStyleCnt="0"/>
      <dgm:spPr/>
    </dgm:pt>
    <dgm:pt modelId="{1F0EB7AE-F3BA-48D5-908D-C64BC39C4800}" type="pres">
      <dgm:prSet presAssocID="{E0301023-F2B2-42D2-ABA3-102106460EA4}" presName="thinLine2b" presStyleLbl="callout" presStyleIdx="12" presStyleCnt="15"/>
      <dgm:spPr/>
    </dgm:pt>
    <dgm:pt modelId="{F6910C57-D9B5-4EE3-8879-FF785B8A0AAC}" type="pres">
      <dgm:prSet presAssocID="{E0301023-F2B2-42D2-ABA3-102106460EA4}" presName="vertSpace2b" presStyleCnt="0"/>
      <dgm:spPr/>
    </dgm:pt>
    <dgm:pt modelId="{B32866CE-6395-4CC8-B378-BF77E9340E59}" type="pres">
      <dgm:prSet presAssocID="{15D551EF-DD1B-4DFC-9F2A-72D6B18CB3E8}" presName="horz2" presStyleCnt="0"/>
      <dgm:spPr/>
    </dgm:pt>
    <dgm:pt modelId="{D092E7B0-832A-4634-9B95-9E9B70FB0B62}" type="pres">
      <dgm:prSet presAssocID="{15D551EF-DD1B-4DFC-9F2A-72D6B18CB3E8}" presName="horzSpace2" presStyleCnt="0"/>
      <dgm:spPr/>
    </dgm:pt>
    <dgm:pt modelId="{D15631C3-A5BB-4C67-8D43-F24E6C3A47C3}" type="pres">
      <dgm:prSet presAssocID="{15D551EF-DD1B-4DFC-9F2A-72D6B18CB3E8}" presName="tx2" presStyleLbl="revTx" presStyleIdx="16" presStyleCnt="18"/>
      <dgm:spPr/>
    </dgm:pt>
    <dgm:pt modelId="{0CB00837-FE9F-4A77-897E-9D0B72FE236B}" type="pres">
      <dgm:prSet presAssocID="{15D551EF-DD1B-4DFC-9F2A-72D6B18CB3E8}" presName="vert2" presStyleCnt="0"/>
      <dgm:spPr/>
    </dgm:pt>
    <dgm:pt modelId="{FB9F355D-CF4A-4B7D-B27C-1B968F2AFD6F}" type="pres">
      <dgm:prSet presAssocID="{15D551EF-DD1B-4DFC-9F2A-72D6B18CB3E8}" presName="thinLine2b" presStyleLbl="callout" presStyleIdx="13" presStyleCnt="15"/>
      <dgm:spPr/>
    </dgm:pt>
    <dgm:pt modelId="{4F748BD8-BF4F-407F-93E9-FB2CB92A34CB}" type="pres">
      <dgm:prSet presAssocID="{15D551EF-DD1B-4DFC-9F2A-72D6B18CB3E8}" presName="vertSpace2b" presStyleCnt="0"/>
      <dgm:spPr/>
    </dgm:pt>
    <dgm:pt modelId="{4C93C877-8AB3-42BB-9F32-D7BAF100513E}" type="pres">
      <dgm:prSet presAssocID="{491B4422-8AF2-4D50-B9A4-C5E739AD373B}" presName="horz2" presStyleCnt="0"/>
      <dgm:spPr/>
    </dgm:pt>
    <dgm:pt modelId="{E32AF2F0-1408-4C70-8B41-58D17CCD3E29}" type="pres">
      <dgm:prSet presAssocID="{491B4422-8AF2-4D50-B9A4-C5E739AD373B}" presName="horzSpace2" presStyleCnt="0"/>
      <dgm:spPr/>
    </dgm:pt>
    <dgm:pt modelId="{8DD54CDC-F570-4BB4-8C65-45856FA1F5F5}" type="pres">
      <dgm:prSet presAssocID="{491B4422-8AF2-4D50-B9A4-C5E739AD373B}" presName="tx2" presStyleLbl="revTx" presStyleIdx="17" presStyleCnt="18"/>
      <dgm:spPr/>
    </dgm:pt>
    <dgm:pt modelId="{E8AC4839-3EE0-4A50-AD58-3B010F06F95B}" type="pres">
      <dgm:prSet presAssocID="{491B4422-8AF2-4D50-B9A4-C5E739AD373B}" presName="vert2" presStyleCnt="0"/>
      <dgm:spPr/>
    </dgm:pt>
    <dgm:pt modelId="{97AFDA10-47E2-4056-A2D4-23698F9E3FB7}" type="pres">
      <dgm:prSet presAssocID="{491B4422-8AF2-4D50-B9A4-C5E739AD373B}" presName="thinLine2b" presStyleLbl="callout" presStyleIdx="14" presStyleCnt="15"/>
      <dgm:spPr/>
    </dgm:pt>
    <dgm:pt modelId="{91442474-D139-4D70-B794-8DEEAD33FA5E}" type="pres">
      <dgm:prSet presAssocID="{491B4422-8AF2-4D50-B9A4-C5E739AD373B}" presName="vertSpace2b" presStyleCnt="0"/>
      <dgm:spPr/>
    </dgm:pt>
  </dgm:ptLst>
  <dgm:cxnLst>
    <dgm:cxn modelId="{BCB05208-0412-4D4D-A66F-5AADD744B6F0}" srcId="{89AED066-AA5E-DC4C-9667-3D23AB308889}" destId="{491B4422-8AF2-4D50-B9A4-C5E739AD373B}" srcOrd="4" destOrd="0" parTransId="{C54B40A3-5491-4E17-B6E7-58C1DD3E918F}" sibTransId="{C414C866-5CD9-489F-952A-97B750177E48}"/>
    <dgm:cxn modelId="{7FBD1411-AF5E-2C4B-AA74-8812BC171B01}" srcId="{A912E349-37BE-4444-9DBC-2B0E56C59F79}" destId="{1D96A416-F934-D94D-9E37-CB73E0CF0542}" srcOrd="0" destOrd="0" parTransId="{B8BF878D-BABA-4348-8B04-C59F9E1D2837}" sibTransId="{CCB7E7E1-7FA5-2840-BD86-8ECFCDD1843D}"/>
    <dgm:cxn modelId="{96016D17-D0BC-4F47-8156-7BD27E16AF9B}" type="presOf" srcId="{BF1D1163-BAFA-204C-B2C3-63B7646659B1}" destId="{7B71E01D-29B4-4B82-84F6-D8716A80FCBE}" srcOrd="0" destOrd="0" presId="urn:microsoft.com/office/officeart/2008/layout/LinedList"/>
    <dgm:cxn modelId="{ED3FFC19-3202-4012-8FB3-E6046E7A48D5}" type="presOf" srcId="{89AED066-AA5E-DC4C-9667-3D23AB308889}" destId="{EC866DAE-6575-4157-9066-AD2B88BBFE1E}" srcOrd="0" destOrd="0" presId="urn:microsoft.com/office/officeart/2008/layout/LinedList"/>
    <dgm:cxn modelId="{0B195A1B-663A-4498-A819-29CDB0D28932}" srcId="{89AED066-AA5E-DC4C-9667-3D23AB308889}" destId="{7D7EE7B7-1616-4D5F-B3F6-CE2861D0CECD}" srcOrd="1" destOrd="0" parTransId="{B8C65C15-8A3C-4E97-99C8-EF725517509F}" sibTransId="{3239C46D-A551-43A5-B6F5-A34D4F0DAD75}"/>
    <dgm:cxn modelId="{CF547E1D-057D-4A55-9D62-5B2CF36A2686}" srcId="{A912E349-37BE-4444-9DBC-2B0E56C59F79}" destId="{3F4F5568-3B99-44EF-B631-43845B2056C3}" srcOrd="4" destOrd="0" parTransId="{9759173A-06D9-45E9-8AA9-90C474783BC8}" sibTransId="{1D1222AD-6C6B-46F5-A31C-43DA18B86619}"/>
    <dgm:cxn modelId="{87EB6C1E-CF4E-4D13-A9C7-C61D94C6AA65}" type="presOf" srcId="{A814F74D-BF4F-5D46-A0A1-D75522FCB2B9}" destId="{231AF466-58BB-479B-9CA6-C03DD7D23660}" srcOrd="0" destOrd="0" presId="urn:microsoft.com/office/officeart/2008/layout/LinedList"/>
    <dgm:cxn modelId="{900C151F-8DDF-4C7E-96FD-EE2A863E99C0}" type="presOf" srcId="{49D75365-C609-41FC-863F-B3D9B4D566DF}" destId="{947BEADA-37B9-421D-BDCB-0F2DBB9C22CD}" srcOrd="0" destOrd="0" presId="urn:microsoft.com/office/officeart/2008/layout/LinedList"/>
    <dgm:cxn modelId="{6E2A1B22-8B58-4C7B-9E9F-7A1EEE1134D0}" type="presOf" srcId="{5A55D74E-D3D7-0C4A-8E8C-25F0C1942C03}" destId="{B22BC712-8B2E-49CA-B785-AAC026523DBC}" srcOrd="0" destOrd="0" presId="urn:microsoft.com/office/officeart/2008/layout/LinedList"/>
    <dgm:cxn modelId="{FF189625-251A-4E4F-ACBF-DDD3BE7513FB}" type="presOf" srcId="{0B3AB1CD-FC87-4E3B-B22C-DC31BCBA2BAD}" destId="{9D0D84EC-AF4C-4363-9CAA-49FCD45A04CD}" srcOrd="0" destOrd="0" presId="urn:microsoft.com/office/officeart/2008/layout/LinedList"/>
    <dgm:cxn modelId="{44034728-2F55-A24A-8A04-06053D0A2349}" srcId="{722D49B1-2749-1A47-991F-F4C1EF476DDA}" destId="{8AB8168B-5E09-8E4D-903B-4F326B326621}" srcOrd="4" destOrd="0" parTransId="{9C17856B-6D5E-F145-8B8B-C1EF86FDB6C4}" sibTransId="{2D653A89-193A-B847-97E4-16B9E48118D7}"/>
    <dgm:cxn modelId="{00BAA42E-A325-49A9-A290-47D35FFD7CFB}" type="presOf" srcId="{B18A2620-9423-994B-9880-73D118AB1A8C}" destId="{60929FD7-AD18-4592-8E5C-30687F68531F}" srcOrd="0" destOrd="0" presId="urn:microsoft.com/office/officeart/2008/layout/LinedList"/>
    <dgm:cxn modelId="{71BF692F-CB93-4FE9-814B-D10A6D79B3B7}" type="presOf" srcId="{B68D8C18-98A6-4458-A791-158C18CB1C02}" destId="{038BAE3F-063D-472B-9FCC-27DDEA8D1F3E}" srcOrd="0" destOrd="0" presId="urn:microsoft.com/office/officeart/2008/layout/LinedList"/>
    <dgm:cxn modelId="{10137D35-7F6F-4F10-B4FA-C81E09D2A83E}" srcId="{A912E349-37BE-4444-9DBC-2B0E56C59F79}" destId="{49D75365-C609-41FC-863F-B3D9B4D566DF}" srcOrd="2" destOrd="0" parTransId="{4C03D8C3-BEEE-47A8-B126-C62ECBB11BB6}" sibTransId="{A9FD6B3A-811D-4CA0-B578-DE79E4552B4E}"/>
    <dgm:cxn modelId="{90BA953D-040C-8743-B953-27AF8D53E5B8}" srcId="{5A55D74E-D3D7-0C4A-8E8C-25F0C1942C03}" destId="{722D49B1-2749-1A47-991F-F4C1EF476DDA}" srcOrd="0" destOrd="0" parTransId="{C2B52374-8EC3-044A-983B-67554A4A18FD}" sibTransId="{62FC9A08-3E96-674D-82D7-7D6C709C3BEA}"/>
    <dgm:cxn modelId="{C7A4BA5B-28B7-9043-81DF-A647A20999ED}" srcId="{722D49B1-2749-1A47-991F-F4C1EF476DDA}" destId="{BF1D1163-BAFA-204C-B2C3-63B7646659B1}" srcOrd="0" destOrd="0" parTransId="{C9A7666D-81B4-0243-BE78-3F45A0C7A23E}" sibTransId="{3A58AEC2-BD88-2D49-A39A-0BFEE9D4699D}"/>
    <dgm:cxn modelId="{BEB13341-B616-4222-9C55-3C47F4305E28}" srcId="{A912E349-37BE-4444-9DBC-2B0E56C59F79}" destId="{0B3AB1CD-FC87-4E3B-B22C-DC31BCBA2BAD}" srcOrd="3" destOrd="0" parTransId="{D212A389-FD4D-460B-A44A-A2EAB4886286}" sibTransId="{BC28BCF3-962E-4C38-BC27-665E90F32BD8}"/>
    <dgm:cxn modelId="{6B6D3963-6A43-4EE4-A143-F11C2196286F}" srcId="{89AED066-AA5E-DC4C-9667-3D23AB308889}" destId="{15D551EF-DD1B-4DFC-9F2A-72D6B18CB3E8}" srcOrd="3" destOrd="0" parTransId="{1853342B-DB4F-429E-B466-5BACBDCFF537}" sibTransId="{9F1664DE-1724-4FBD-8394-D771F2DF3FE0}"/>
    <dgm:cxn modelId="{F5C1D04A-009C-FA40-93A9-72FDA0411C03}" srcId="{722D49B1-2749-1A47-991F-F4C1EF476DDA}" destId="{A814F74D-BF4F-5D46-A0A1-D75522FCB2B9}" srcOrd="1" destOrd="0" parTransId="{5535D126-FE97-D544-A55C-65805D6E9626}" sibTransId="{E679AC88-B2A0-9143-A8F0-AC09E939E779}"/>
    <dgm:cxn modelId="{8B4EDD52-5A23-44C4-8259-A37852A6A962}" type="presOf" srcId="{15D551EF-DD1B-4DFC-9F2A-72D6B18CB3E8}" destId="{D15631C3-A5BB-4C67-8D43-F24E6C3A47C3}" srcOrd="0" destOrd="0" presId="urn:microsoft.com/office/officeart/2008/layout/LinedList"/>
    <dgm:cxn modelId="{4FB6DA57-D2CA-4157-B91B-47E88ADCC827}" srcId="{89AED066-AA5E-DC4C-9667-3D23AB308889}" destId="{E0301023-F2B2-42D2-ABA3-102106460EA4}" srcOrd="2" destOrd="0" parTransId="{F1958B65-6767-4502-9635-D17863EB93B1}" sibTransId="{417E3416-D081-4446-BF8A-D63A05BCEE71}"/>
    <dgm:cxn modelId="{29DF907A-8D0D-4FF9-9B9D-FE4D36386D3A}" srcId="{A912E349-37BE-4444-9DBC-2B0E56C59F79}" destId="{B68D8C18-98A6-4458-A791-158C18CB1C02}" srcOrd="1" destOrd="0" parTransId="{0A08176A-8EAF-42CB-B14D-C2EBFCD1C03A}" sibTransId="{0CD8FE32-D4CD-4BA9-916E-FD4D1FB13628}"/>
    <dgm:cxn modelId="{CA68AF87-0120-4ACA-85F4-142632939DBC}" type="presOf" srcId="{A912E349-37BE-4444-9DBC-2B0E56C59F79}" destId="{65405700-FF89-4E38-A7DB-788CE36909B9}" srcOrd="0" destOrd="0" presId="urn:microsoft.com/office/officeart/2008/layout/LinedList"/>
    <dgm:cxn modelId="{AF33618C-B37D-4244-AFE9-F3DF073DECC4}" srcId="{5A55D74E-D3D7-0C4A-8E8C-25F0C1942C03}" destId="{A912E349-37BE-4444-9DBC-2B0E56C59F79}" srcOrd="1" destOrd="0" parTransId="{CE5B7F05-C246-4243-9AFB-7AEE3F41B91B}" sibTransId="{1D3B839C-D60C-C74E-9709-1E2E80289E47}"/>
    <dgm:cxn modelId="{96324D90-DD84-1F45-AD03-682F27DD76D0}" srcId="{89AED066-AA5E-DC4C-9667-3D23AB308889}" destId="{1C7FF8A1-320F-344D-A843-8989AA85B55E}" srcOrd="0" destOrd="0" parTransId="{962710CF-E8E0-4244-9F80-7F7D147E0EFF}" sibTransId="{5535E3D3-D94A-C54F-82A2-BF19B4C5475B}"/>
    <dgm:cxn modelId="{D9184DA6-74F8-4E46-93B8-D3CB98FDEA1B}" type="presOf" srcId="{1D96A416-F934-D94D-9E37-CB73E0CF0542}" destId="{0C4901EC-AABF-4B2C-B138-FDDD3DD5F85D}" srcOrd="0" destOrd="0" presId="urn:microsoft.com/office/officeart/2008/layout/LinedList"/>
    <dgm:cxn modelId="{B7FEB4A7-A0A5-0345-9783-736DC6D7C906}" srcId="{5A55D74E-D3D7-0C4A-8E8C-25F0C1942C03}" destId="{89AED066-AA5E-DC4C-9667-3D23AB308889}" srcOrd="2" destOrd="0" parTransId="{B1F4C28A-1DFD-FA42-B9B0-92C8C1999AF9}" sibTransId="{D33D9A43-577B-F649-996F-0D253BAC5468}"/>
    <dgm:cxn modelId="{68137EB3-AF73-4AEC-9042-28EFD942AD9F}" type="presOf" srcId="{8AB8168B-5E09-8E4D-903B-4F326B326621}" destId="{B4452308-1D51-46E4-9B35-C71F38718509}" srcOrd="0" destOrd="0" presId="urn:microsoft.com/office/officeart/2008/layout/LinedList"/>
    <dgm:cxn modelId="{7C76ADB3-9114-4DE6-9A24-169D114D7151}" type="presOf" srcId="{3F4F5568-3B99-44EF-B631-43845B2056C3}" destId="{6ADE07D5-F83B-4EA7-9C91-F631C560AB84}" srcOrd="0" destOrd="0" presId="urn:microsoft.com/office/officeart/2008/layout/LinedList"/>
    <dgm:cxn modelId="{D25DC1BD-3194-4075-9D61-81A4D6DA73A1}" type="presOf" srcId="{7D7EE7B7-1616-4D5F-B3F6-CE2861D0CECD}" destId="{2D514D5D-F59C-4C57-8116-2A8B448CCB63}" srcOrd="0" destOrd="0" presId="urn:microsoft.com/office/officeart/2008/layout/LinedList"/>
    <dgm:cxn modelId="{764C95C9-25B5-4014-BB26-455CF5E376F3}" type="presOf" srcId="{1C7FF8A1-320F-344D-A843-8989AA85B55E}" destId="{8236AEFF-297C-4B82-84CC-2CBF20E6BA5F}" srcOrd="0" destOrd="0" presId="urn:microsoft.com/office/officeart/2008/layout/LinedList"/>
    <dgm:cxn modelId="{290D1CCD-7C9A-4DF6-877D-E72339859303}" type="presOf" srcId="{722D49B1-2749-1A47-991F-F4C1EF476DDA}" destId="{48717B2C-77A9-49F7-B3BC-7625C0E1E6A5}" srcOrd="0" destOrd="0" presId="urn:microsoft.com/office/officeart/2008/layout/LinedList"/>
    <dgm:cxn modelId="{6B6FCCD3-977E-48B2-B53B-CAFDE6017D22}" type="presOf" srcId="{E0301023-F2B2-42D2-ABA3-102106460EA4}" destId="{FAC3C66D-688C-4E29-A4BD-DCAC3B2F8C43}" srcOrd="0" destOrd="0" presId="urn:microsoft.com/office/officeart/2008/layout/LinedList"/>
    <dgm:cxn modelId="{EF3087D7-F4EA-4CB1-97DF-D73C96FB5C01}" type="presOf" srcId="{3B37B647-432D-8149-9F88-BFA35B73B879}" destId="{B721078D-4C93-4161-BCC4-88D28FBACE10}" srcOrd="0" destOrd="0" presId="urn:microsoft.com/office/officeart/2008/layout/LinedList"/>
    <dgm:cxn modelId="{797533D9-7C5F-E54C-BD59-F94E3FC5339D}" srcId="{722D49B1-2749-1A47-991F-F4C1EF476DDA}" destId="{B18A2620-9423-994B-9880-73D118AB1A8C}" srcOrd="3" destOrd="0" parTransId="{8E1A4E4A-8ADB-2640-803B-7DEED97CCAB4}" sibTransId="{2250B3E6-F648-9845-B5C1-53D42F8A800B}"/>
    <dgm:cxn modelId="{FAEB1DDA-B4A0-4542-9D95-160E9EB79072}" type="presOf" srcId="{491B4422-8AF2-4D50-B9A4-C5E739AD373B}" destId="{8DD54CDC-F570-4BB4-8C65-45856FA1F5F5}" srcOrd="0" destOrd="0" presId="urn:microsoft.com/office/officeart/2008/layout/LinedList"/>
    <dgm:cxn modelId="{7C91BCF9-7222-C24F-83B2-F3940865675A}" srcId="{722D49B1-2749-1A47-991F-F4C1EF476DDA}" destId="{3B37B647-432D-8149-9F88-BFA35B73B879}" srcOrd="2" destOrd="0" parTransId="{660DE6C8-4B83-1348-AF9C-134163D154DC}" sibTransId="{600B12C1-B974-D244-BD8D-D7B352FAF160}"/>
    <dgm:cxn modelId="{27AD72CE-2F7B-445A-91ED-CFC2ADF11F28}" type="presParOf" srcId="{B22BC712-8B2E-49CA-B785-AAC026523DBC}" destId="{4A876064-2B39-4882-A760-373FC92B6CDB}" srcOrd="0" destOrd="0" presId="urn:microsoft.com/office/officeart/2008/layout/LinedList"/>
    <dgm:cxn modelId="{AE589FE0-CD82-481C-A6E6-05682347238A}" type="presParOf" srcId="{B22BC712-8B2E-49CA-B785-AAC026523DBC}" destId="{51AFE36B-A2CF-41CF-B22D-AA2F28CADFB1}" srcOrd="1" destOrd="0" presId="urn:microsoft.com/office/officeart/2008/layout/LinedList"/>
    <dgm:cxn modelId="{120F8DD3-106D-4E8B-95B2-EAAD887A00C5}" type="presParOf" srcId="{51AFE36B-A2CF-41CF-B22D-AA2F28CADFB1}" destId="{48717B2C-77A9-49F7-B3BC-7625C0E1E6A5}" srcOrd="0" destOrd="0" presId="urn:microsoft.com/office/officeart/2008/layout/LinedList"/>
    <dgm:cxn modelId="{193D31F8-96DB-4079-8EF5-100212786C27}" type="presParOf" srcId="{51AFE36B-A2CF-41CF-B22D-AA2F28CADFB1}" destId="{48E2410E-0F2B-4FD8-A0D8-033F85F3F9A0}" srcOrd="1" destOrd="0" presId="urn:microsoft.com/office/officeart/2008/layout/LinedList"/>
    <dgm:cxn modelId="{63E11EEA-3339-4EC1-931F-42544D0C4D54}" type="presParOf" srcId="{48E2410E-0F2B-4FD8-A0D8-033F85F3F9A0}" destId="{3CE22E98-7074-4881-801D-61C4456DB442}" srcOrd="0" destOrd="0" presId="urn:microsoft.com/office/officeart/2008/layout/LinedList"/>
    <dgm:cxn modelId="{34E6A0C1-1F04-4C6E-9E40-A5311AB7C9B4}" type="presParOf" srcId="{48E2410E-0F2B-4FD8-A0D8-033F85F3F9A0}" destId="{C0C7ED1F-EC5F-4652-BA4F-6D54CA9A966F}" srcOrd="1" destOrd="0" presId="urn:microsoft.com/office/officeart/2008/layout/LinedList"/>
    <dgm:cxn modelId="{712520A1-FBD3-4320-8263-7B27C7A580C5}" type="presParOf" srcId="{C0C7ED1F-EC5F-4652-BA4F-6D54CA9A966F}" destId="{3903C277-9D4E-48FA-BCB2-A58C70ABB7BD}" srcOrd="0" destOrd="0" presId="urn:microsoft.com/office/officeart/2008/layout/LinedList"/>
    <dgm:cxn modelId="{223A1E3C-CE71-405F-9A25-0719975F3F43}" type="presParOf" srcId="{C0C7ED1F-EC5F-4652-BA4F-6D54CA9A966F}" destId="{7B71E01D-29B4-4B82-84F6-D8716A80FCBE}" srcOrd="1" destOrd="0" presId="urn:microsoft.com/office/officeart/2008/layout/LinedList"/>
    <dgm:cxn modelId="{995744CE-49FD-4D4E-9384-DB8281173A78}" type="presParOf" srcId="{C0C7ED1F-EC5F-4652-BA4F-6D54CA9A966F}" destId="{C73604D3-6C4D-4B9B-ABCE-0A6CC5D6D654}" srcOrd="2" destOrd="0" presId="urn:microsoft.com/office/officeart/2008/layout/LinedList"/>
    <dgm:cxn modelId="{510ADFDA-E23F-4F27-B65B-B51516FA7AAC}" type="presParOf" srcId="{48E2410E-0F2B-4FD8-A0D8-033F85F3F9A0}" destId="{A37D7C3E-BAB7-4A78-A0EF-9067E97DF0FD}" srcOrd="2" destOrd="0" presId="urn:microsoft.com/office/officeart/2008/layout/LinedList"/>
    <dgm:cxn modelId="{48D95549-62E9-4B67-8A3A-A33A12AB139E}" type="presParOf" srcId="{48E2410E-0F2B-4FD8-A0D8-033F85F3F9A0}" destId="{11F38534-B838-4A76-8DD6-12C3B3F4289C}" srcOrd="3" destOrd="0" presId="urn:microsoft.com/office/officeart/2008/layout/LinedList"/>
    <dgm:cxn modelId="{A0B10DC4-3D0B-4241-9074-320D23E929AC}" type="presParOf" srcId="{48E2410E-0F2B-4FD8-A0D8-033F85F3F9A0}" destId="{763E2E63-7501-40FC-8CE9-943BBC57557C}" srcOrd="4" destOrd="0" presId="urn:microsoft.com/office/officeart/2008/layout/LinedList"/>
    <dgm:cxn modelId="{6C618F47-8068-410C-9109-D3FD7E039685}" type="presParOf" srcId="{763E2E63-7501-40FC-8CE9-943BBC57557C}" destId="{09F93813-8B5F-44F1-9263-EE018A5DD0B5}" srcOrd="0" destOrd="0" presId="urn:microsoft.com/office/officeart/2008/layout/LinedList"/>
    <dgm:cxn modelId="{5E0EF556-9C09-458E-9842-D0B571C27676}" type="presParOf" srcId="{763E2E63-7501-40FC-8CE9-943BBC57557C}" destId="{231AF466-58BB-479B-9CA6-C03DD7D23660}" srcOrd="1" destOrd="0" presId="urn:microsoft.com/office/officeart/2008/layout/LinedList"/>
    <dgm:cxn modelId="{B1B3F4CD-CEBE-4DA7-9BD8-02780AA3CA2D}" type="presParOf" srcId="{763E2E63-7501-40FC-8CE9-943BBC57557C}" destId="{3ECCE080-E08A-4DF8-A19D-777C8AFDDFA7}" srcOrd="2" destOrd="0" presId="urn:microsoft.com/office/officeart/2008/layout/LinedList"/>
    <dgm:cxn modelId="{A9EA0956-8E21-4715-B9AD-B39173129083}" type="presParOf" srcId="{48E2410E-0F2B-4FD8-A0D8-033F85F3F9A0}" destId="{11835FAA-0D2D-4277-86A6-4145C199F355}" srcOrd="5" destOrd="0" presId="urn:microsoft.com/office/officeart/2008/layout/LinedList"/>
    <dgm:cxn modelId="{44882F55-721E-458A-AF37-CD66A9F2C194}" type="presParOf" srcId="{48E2410E-0F2B-4FD8-A0D8-033F85F3F9A0}" destId="{F67F5584-7219-4FF8-BE9D-E431C40C89C5}" srcOrd="6" destOrd="0" presId="urn:microsoft.com/office/officeart/2008/layout/LinedList"/>
    <dgm:cxn modelId="{DDF110DB-E8F9-40D8-BEB9-17924D63FF7F}" type="presParOf" srcId="{48E2410E-0F2B-4FD8-A0D8-033F85F3F9A0}" destId="{13BBB288-FBC8-4FEE-8281-8366EB55C5F7}" srcOrd="7" destOrd="0" presId="urn:microsoft.com/office/officeart/2008/layout/LinedList"/>
    <dgm:cxn modelId="{9E4E373C-AC13-4047-B3A8-943CF9D3D460}" type="presParOf" srcId="{13BBB288-FBC8-4FEE-8281-8366EB55C5F7}" destId="{37E189E4-1E8B-408A-9D3D-D5536858A1F8}" srcOrd="0" destOrd="0" presId="urn:microsoft.com/office/officeart/2008/layout/LinedList"/>
    <dgm:cxn modelId="{2BDE12B0-2E5A-4F77-8218-FA2906195609}" type="presParOf" srcId="{13BBB288-FBC8-4FEE-8281-8366EB55C5F7}" destId="{B721078D-4C93-4161-BCC4-88D28FBACE10}" srcOrd="1" destOrd="0" presId="urn:microsoft.com/office/officeart/2008/layout/LinedList"/>
    <dgm:cxn modelId="{49EE47D0-D83D-47DF-8408-33C699EBB7CA}" type="presParOf" srcId="{13BBB288-FBC8-4FEE-8281-8366EB55C5F7}" destId="{247020F6-0E9A-4BEA-AAB3-494E274500F5}" srcOrd="2" destOrd="0" presId="urn:microsoft.com/office/officeart/2008/layout/LinedList"/>
    <dgm:cxn modelId="{24EE5181-4C2C-4662-AA89-63E5F6C9B44A}" type="presParOf" srcId="{48E2410E-0F2B-4FD8-A0D8-033F85F3F9A0}" destId="{5DB6E46D-75E6-4D64-9F06-7A0E436A30CC}" srcOrd="8" destOrd="0" presId="urn:microsoft.com/office/officeart/2008/layout/LinedList"/>
    <dgm:cxn modelId="{EB098E6B-228F-407F-AC2B-7FD78102754E}" type="presParOf" srcId="{48E2410E-0F2B-4FD8-A0D8-033F85F3F9A0}" destId="{3A90B230-65D5-4DF7-8AC0-064E69BCAB85}" srcOrd="9" destOrd="0" presId="urn:microsoft.com/office/officeart/2008/layout/LinedList"/>
    <dgm:cxn modelId="{07A1D3E9-A1D2-43AA-ADB5-52BD320CDBC5}" type="presParOf" srcId="{48E2410E-0F2B-4FD8-A0D8-033F85F3F9A0}" destId="{C76415B6-0300-48B4-BF29-B1DB6167BCC6}" srcOrd="10" destOrd="0" presId="urn:microsoft.com/office/officeart/2008/layout/LinedList"/>
    <dgm:cxn modelId="{4002CE3F-F0CC-4215-ACF3-7BC62B31BEC5}" type="presParOf" srcId="{C76415B6-0300-48B4-BF29-B1DB6167BCC6}" destId="{FB7D39C9-A662-409C-9739-FF1BB227E15E}" srcOrd="0" destOrd="0" presId="urn:microsoft.com/office/officeart/2008/layout/LinedList"/>
    <dgm:cxn modelId="{C76988B3-57E9-4A09-AB20-2104533F39C0}" type="presParOf" srcId="{C76415B6-0300-48B4-BF29-B1DB6167BCC6}" destId="{60929FD7-AD18-4592-8E5C-30687F68531F}" srcOrd="1" destOrd="0" presId="urn:microsoft.com/office/officeart/2008/layout/LinedList"/>
    <dgm:cxn modelId="{8EE79EA0-CDCC-4DD8-9308-DC58E388C58B}" type="presParOf" srcId="{C76415B6-0300-48B4-BF29-B1DB6167BCC6}" destId="{23E83DD0-4FAE-462A-9994-FFC53696B65B}" srcOrd="2" destOrd="0" presId="urn:microsoft.com/office/officeart/2008/layout/LinedList"/>
    <dgm:cxn modelId="{2E7365CA-A4FC-484F-BA23-BEDADF7B8A2D}" type="presParOf" srcId="{48E2410E-0F2B-4FD8-A0D8-033F85F3F9A0}" destId="{37B22B3C-AF9A-451E-9B4E-23E6298A126F}" srcOrd="11" destOrd="0" presId="urn:microsoft.com/office/officeart/2008/layout/LinedList"/>
    <dgm:cxn modelId="{9AA411A9-A7C1-418E-BFE3-4A18C7EDE4F1}" type="presParOf" srcId="{48E2410E-0F2B-4FD8-A0D8-033F85F3F9A0}" destId="{87627AC9-CD94-43BC-84AF-3538F7CEC31B}" srcOrd="12" destOrd="0" presId="urn:microsoft.com/office/officeart/2008/layout/LinedList"/>
    <dgm:cxn modelId="{F4EE15C8-3850-4848-BC8E-7398D6809167}" type="presParOf" srcId="{48E2410E-0F2B-4FD8-A0D8-033F85F3F9A0}" destId="{0E7FEC6A-A9BC-47B3-8826-FB9DFBA9F350}" srcOrd="13" destOrd="0" presId="urn:microsoft.com/office/officeart/2008/layout/LinedList"/>
    <dgm:cxn modelId="{55299F71-DFC2-432F-9718-3C08CCC2A560}" type="presParOf" srcId="{0E7FEC6A-A9BC-47B3-8826-FB9DFBA9F350}" destId="{DDADE43D-97AA-46BA-9FFB-E4A548CE1640}" srcOrd="0" destOrd="0" presId="urn:microsoft.com/office/officeart/2008/layout/LinedList"/>
    <dgm:cxn modelId="{A891AEAF-32B0-41BD-A938-A08C460E5B63}" type="presParOf" srcId="{0E7FEC6A-A9BC-47B3-8826-FB9DFBA9F350}" destId="{B4452308-1D51-46E4-9B35-C71F38718509}" srcOrd="1" destOrd="0" presId="urn:microsoft.com/office/officeart/2008/layout/LinedList"/>
    <dgm:cxn modelId="{D80963D4-7392-496D-A627-5A64120AD784}" type="presParOf" srcId="{0E7FEC6A-A9BC-47B3-8826-FB9DFBA9F350}" destId="{866ADBDD-2B0D-413C-9C7C-C59C6F58B8F4}" srcOrd="2" destOrd="0" presId="urn:microsoft.com/office/officeart/2008/layout/LinedList"/>
    <dgm:cxn modelId="{C7DF6A70-C4AE-4FDC-AEC7-0C18E5BD3C16}" type="presParOf" srcId="{48E2410E-0F2B-4FD8-A0D8-033F85F3F9A0}" destId="{A53A75C2-D984-44D1-80C7-2CBE6B37A21A}" srcOrd="14" destOrd="0" presId="urn:microsoft.com/office/officeart/2008/layout/LinedList"/>
    <dgm:cxn modelId="{0CC13E8D-32E1-4B5F-A53A-ECCBCF968D31}" type="presParOf" srcId="{48E2410E-0F2B-4FD8-A0D8-033F85F3F9A0}" destId="{FFD4E736-0752-4352-8C6D-F059A1301FCD}" srcOrd="15" destOrd="0" presId="urn:microsoft.com/office/officeart/2008/layout/LinedList"/>
    <dgm:cxn modelId="{E9C3084C-90FA-4B81-B4DA-C691BC17CB14}" type="presParOf" srcId="{B22BC712-8B2E-49CA-B785-AAC026523DBC}" destId="{B9F5F3A1-447F-41D1-8BA5-0611B36C3060}" srcOrd="2" destOrd="0" presId="urn:microsoft.com/office/officeart/2008/layout/LinedList"/>
    <dgm:cxn modelId="{85776DA0-6F44-4691-9404-5F44F42C5442}" type="presParOf" srcId="{B22BC712-8B2E-49CA-B785-AAC026523DBC}" destId="{0EB8E33A-4D0D-4423-9701-FF16C0BC8C53}" srcOrd="3" destOrd="0" presId="urn:microsoft.com/office/officeart/2008/layout/LinedList"/>
    <dgm:cxn modelId="{612AB3D3-9DBC-423E-ADCA-BA6B09D0C72A}" type="presParOf" srcId="{0EB8E33A-4D0D-4423-9701-FF16C0BC8C53}" destId="{65405700-FF89-4E38-A7DB-788CE36909B9}" srcOrd="0" destOrd="0" presId="urn:microsoft.com/office/officeart/2008/layout/LinedList"/>
    <dgm:cxn modelId="{67E55D91-4613-44F3-BF9A-9B41BE4C400C}" type="presParOf" srcId="{0EB8E33A-4D0D-4423-9701-FF16C0BC8C53}" destId="{2B158FE8-E526-4539-9712-A757CA942CDF}" srcOrd="1" destOrd="0" presId="urn:microsoft.com/office/officeart/2008/layout/LinedList"/>
    <dgm:cxn modelId="{559A8AAB-A741-49D8-AD0C-7DCAB0907360}" type="presParOf" srcId="{2B158FE8-E526-4539-9712-A757CA942CDF}" destId="{305D2992-BCFA-423A-AD80-21BF4FF87A22}" srcOrd="0" destOrd="0" presId="urn:microsoft.com/office/officeart/2008/layout/LinedList"/>
    <dgm:cxn modelId="{6D5B9DE7-C6F9-48A7-A271-A3849B97530D}" type="presParOf" srcId="{2B158FE8-E526-4539-9712-A757CA942CDF}" destId="{5B342042-04AE-40D4-A50E-250A65377AAF}" srcOrd="1" destOrd="0" presId="urn:microsoft.com/office/officeart/2008/layout/LinedList"/>
    <dgm:cxn modelId="{048569BA-5457-4146-94C9-D3D2A114CF18}" type="presParOf" srcId="{5B342042-04AE-40D4-A50E-250A65377AAF}" destId="{5630D8B4-A226-4E3C-8929-F54AD6140C48}" srcOrd="0" destOrd="0" presId="urn:microsoft.com/office/officeart/2008/layout/LinedList"/>
    <dgm:cxn modelId="{733EAE4F-F27D-4A25-B7E1-7F9843B0FF83}" type="presParOf" srcId="{5B342042-04AE-40D4-A50E-250A65377AAF}" destId="{0C4901EC-AABF-4B2C-B138-FDDD3DD5F85D}" srcOrd="1" destOrd="0" presId="urn:microsoft.com/office/officeart/2008/layout/LinedList"/>
    <dgm:cxn modelId="{1A2199D2-7357-4EED-A9F7-E267103AE3E5}" type="presParOf" srcId="{5B342042-04AE-40D4-A50E-250A65377AAF}" destId="{5D1949F6-22EC-459C-B6AC-4D5D2CD69A65}" srcOrd="2" destOrd="0" presId="urn:microsoft.com/office/officeart/2008/layout/LinedList"/>
    <dgm:cxn modelId="{5813BE47-AE94-4998-9E2F-85B0A1016BE8}" type="presParOf" srcId="{2B158FE8-E526-4539-9712-A757CA942CDF}" destId="{D82D97E3-CDBE-48CA-AD37-A1CE07F37572}" srcOrd="2" destOrd="0" presId="urn:microsoft.com/office/officeart/2008/layout/LinedList"/>
    <dgm:cxn modelId="{7C543FD7-ED39-4D3D-98A2-2F474FE31224}" type="presParOf" srcId="{2B158FE8-E526-4539-9712-A757CA942CDF}" destId="{F37B7460-0447-4B55-9087-7A8C17163360}" srcOrd="3" destOrd="0" presId="urn:microsoft.com/office/officeart/2008/layout/LinedList"/>
    <dgm:cxn modelId="{7472792A-804E-4139-B050-32B10FC390E5}" type="presParOf" srcId="{2B158FE8-E526-4539-9712-A757CA942CDF}" destId="{4DBFBFD1-9F39-4861-AFAB-F4718ED017DA}" srcOrd="4" destOrd="0" presId="urn:microsoft.com/office/officeart/2008/layout/LinedList"/>
    <dgm:cxn modelId="{7FB49223-0EAE-45EA-818E-4C734A110FCF}" type="presParOf" srcId="{4DBFBFD1-9F39-4861-AFAB-F4718ED017DA}" destId="{BF94F48E-0C8C-4255-B9E5-6673A4C0EF71}" srcOrd="0" destOrd="0" presId="urn:microsoft.com/office/officeart/2008/layout/LinedList"/>
    <dgm:cxn modelId="{078E9A94-5823-4CEF-BB6B-B6E53EC16CED}" type="presParOf" srcId="{4DBFBFD1-9F39-4861-AFAB-F4718ED017DA}" destId="{038BAE3F-063D-472B-9FCC-27DDEA8D1F3E}" srcOrd="1" destOrd="0" presId="urn:microsoft.com/office/officeart/2008/layout/LinedList"/>
    <dgm:cxn modelId="{E5E2B8C9-7504-4008-90E1-5324C2D5B2F6}" type="presParOf" srcId="{4DBFBFD1-9F39-4861-AFAB-F4718ED017DA}" destId="{9CA1D882-5A7E-4591-BF7F-A58A72DB497C}" srcOrd="2" destOrd="0" presId="urn:microsoft.com/office/officeart/2008/layout/LinedList"/>
    <dgm:cxn modelId="{7C152DDD-82F7-40E0-A53B-CD9846F32894}" type="presParOf" srcId="{2B158FE8-E526-4539-9712-A757CA942CDF}" destId="{0D825189-4739-433A-BCE4-C67F5448C99C}" srcOrd="5" destOrd="0" presId="urn:microsoft.com/office/officeart/2008/layout/LinedList"/>
    <dgm:cxn modelId="{0196C4F8-B42A-4492-8CFF-C6E0F1312322}" type="presParOf" srcId="{2B158FE8-E526-4539-9712-A757CA942CDF}" destId="{3DE887D6-3F3E-429A-B5C5-E9A48EF7343B}" srcOrd="6" destOrd="0" presId="urn:microsoft.com/office/officeart/2008/layout/LinedList"/>
    <dgm:cxn modelId="{1908D93C-9FB5-4BEA-83B4-E98C1285CB83}" type="presParOf" srcId="{2B158FE8-E526-4539-9712-A757CA942CDF}" destId="{AAFA7D9B-E07C-469D-AACD-3E78654C54A4}" srcOrd="7" destOrd="0" presId="urn:microsoft.com/office/officeart/2008/layout/LinedList"/>
    <dgm:cxn modelId="{E5202162-40AA-471D-B93E-4D9C9D545ACC}" type="presParOf" srcId="{AAFA7D9B-E07C-469D-AACD-3E78654C54A4}" destId="{1C06B263-8004-4522-B9A3-F2EE069EB2DA}" srcOrd="0" destOrd="0" presId="urn:microsoft.com/office/officeart/2008/layout/LinedList"/>
    <dgm:cxn modelId="{74926F25-700D-484A-A21E-AE959F818867}" type="presParOf" srcId="{AAFA7D9B-E07C-469D-AACD-3E78654C54A4}" destId="{947BEADA-37B9-421D-BDCB-0F2DBB9C22CD}" srcOrd="1" destOrd="0" presId="urn:microsoft.com/office/officeart/2008/layout/LinedList"/>
    <dgm:cxn modelId="{8440557B-064A-4370-9C16-D106663655BA}" type="presParOf" srcId="{AAFA7D9B-E07C-469D-AACD-3E78654C54A4}" destId="{D699D3DE-BA0A-4EE7-939E-738D8A668F57}" srcOrd="2" destOrd="0" presId="urn:microsoft.com/office/officeart/2008/layout/LinedList"/>
    <dgm:cxn modelId="{A416439B-1A98-410E-860B-BE640C745C00}" type="presParOf" srcId="{2B158FE8-E526-4539-9712-A757CA942CDF}" destId="{622B3292-ECAC-403D-8166-ABAA688EDF2C}" srcOrd="8" destOrd="0" presId="urn:microsoft.com/office/officeart/2008/layout/LinedList"/>
    <dgm:cxn modelId="{A9697CAA-E280-4613-A3F3-367AF20DD726}" type="presParOf" srcId="{2B158FE8-E526-4539-9712-A757CA942CDF}" destId="{43B4AE77-4403-42C1-8791-B5ABD8487EEC}" srcOrd="9" destOrd="0" presId="urn:microsoft.com/office/officeart/2008/layout/LinedList"/>
    <dgm:cxn modelId="{43A04FEC-BB8F-436A-9F84-59CFCB2E6A6C}" type="presParOf" srcId="{2B158FE8-E526-4539-9712-A757CA942CDF}" destId="{0DC32FD1-FDF2-4A1F-BEE8-4ED733A4E4CF}" srcOrd="10" destOrd="0" presId="urn:microsoft.com/office/officeart/2008/layout/LinedList"/>
    <dgm:cxn modelId="{A2C135BE-6F36-49B0-9030-5C24922BD211}" type="presParOf" srcId="{0DC32FD1-FDF2-4A1F-BEE8-4ED733A4E4CF}" destId="{AE825EC5-F31C-4BFA-B36D-8803EE6E2DB2}" srcOrd="0" destOrd="0" presId="urn:microsoft.com/office/officeart/2008/layout/LinedList"/>
    <dgm:cxn modelId="{84ECB5CF-DF39-489B-8531-AEDD6A2B7CCA}" type="presParOf" srcId="{0DC32FD1-FDF2-4A1F-BEE8-4ED733A4E4CF}" destId="{9D0D84EC-AF4C-4363-9CAA-49FCD45A04CD}" srcOrd="1" destOrd="0" presId="urn:microsoft.com/office/officeart/2008/layout/LinedList"/>
    <dgm:cxn modelId="{F74821BE-4A1E-48C5-9B5B-99008ADB6C51}" type="presParOf" srcId="{0DC32FD1-FDF2-4A1F-BEE8-4ED733A4E4CF}" destId="{5216BC44-E1CA-41CF-8230-E0A19276BDE5}" srcOrd="2" destOrd="0" presId="urn:microsoft.com/office/officeart/2008/layout/LinedList"/>
    <dgm:cxn modelId="{109EAD32-B5A8-4686-A125-C89497A8F42F}" type="presParOf" srcId="{2B158FE8-E526-4539-9712-A757CA942CDF}" destId="{E7CB7EA5-E4F3-4C75-875E-B3EDB6D442D9}" srcOrd="11" destOrd="0" presId="urn:microsoft.com/office/officeart/2008/layout/LinedList"/>
    <dgm:cxn modelId="{A22B5984-ED1D-4197-9A88-539AF6C67C59}" type="presParOf" srcId="{2B158FE8-E526-4539-9712-A757CA942CDF}" destId="{71CDAA67-E293-4EC1-B4FB-4990EDE06974}" srcOrd="12" destOrd="0" presId="urn:microsoft.com/office/officeart/2008/layout/LinedList"/>
    <dgm:cxn modelId="{043C6A25-0F7D-4ED7-8916-692C32F20C4D}" type="presParOf" srcId="{2B158FE8-E526-4539-9712-A757CA942CDF}" destId="{1720B2DF-0925-4487-BD6A-C3520A35DFAA}" srcOrd="13" destOrd="0" presId="urn:microsoft.com/office/officeart/2008/layout/LinedList"/>
    <dgm:cxn modelId="{DFE6927D-E061-45A2-BB3C-4B53CF5629AA}" type="presParOf" srcId="{1720B2DF-0925-4487-BD6A-C3520A35DFAA}" destId="{4D1EA65E-9C99-4254-B321-4914235540D2}" srcOrd="0" destOrd="0" presId="urn:microsoft.com/office/officeart/2008/layout/LinedList"/>
    <dgm:cxn modelId="{03BF4C44-6CAF-48AF-93E4-913317F7849E}" type="presParOf" srcId="{1720B2DF-0925-4487-BD6A-C3520A35DFAA}" destId="{6ADE07D5-F83B-4EA7-9C91-F631C560AB84}" srcOrd="1" destOrd="0" presId="urn:microsoft.com/office/officeart/2008/layout/LinedList"/>
    <dgm:cxn modelId="{96CA4DB5-4BED-440B-BA65-D29EDFC7B444}" type="presParOf" srcId="{1720B2DF-0925-4487-BD6A-C3520A35DFAA}" destId="{855EE8D8-3239-4FFB-8D9C-F4DD4BACC0E6}" srcOrd="2" destOrd="0" presId="urn:microsoft.com/office/officeart/2008/layout/LinedList"/>
    <dgm:cxn modelId="{9CCB30F6-A738-471F-AAD3-C47C8BE02957}" type="presParOf" srcId="{2B158FE8-E526-4539-9712-A757CA942CDF}" destId="{FB44F7C5-A01C-4BF0-B3CD-E5EFF0DB6542}" srcOrd="14" destOrd="0" presId="urn:microsoft.com/office/officeart/2008/layout/LinedList"/>
    <dgm:cxn modelId="{37DF2883-7CBC-415D-A111-DF85AC8397DF}" type="presParOf" srcId="{2B158FE8-E526-4539-9712-A757CA942CDF}" destId="{5273826C-A68E-42DF-B866-E368E9ECD8FC}" srcOrd="15" destOrd="0" presId="urn:microsoft.com/office/officeart/2008/layout/LinedList"/>
    <dgm:cxn modelId="{C9892F66-DD87-42D0-8287-ABDC7295FEA6}" type="presParOf" srcId="{B22BC712-8B2E-49CA-B785-AAC026523DBC}" destId="{5E5365A3-7930-4C6A-8138-A37E9D4F5236}" srcOrd="4" destOrd="0" presId="urn:microsoft.com/office/officeart/2008/layout/LinedList"/>
    <dgm:cxn modelId="{3D3641B8-2E35-4517-8357-5679AA9CD26F}" type="presParOf" srcId="{B22BC712-8B2E-49CA-B785-AAC026523DBC}" destId="{71B6240F-D940-467C-9066-682D61A47EB6}" srcOrd="5" destOrd="0" presId="urn:microsoft.com/office/officeart/2008/layout/LinedList"/>
    <dgm:cxn modelId="{B7BF2356-685D-4555-B18A-CB84650C4EB0}" type="presParOf" srcId="{71B6240F-D940-467C-9066-682D61A47EB6}" destId="{EC866DAE-6575-4157-9066-AD2B88BBFE1E}" srcOrd="0" destOrd="0" presId="urn:microsoft.com/office/officeart/2008/layout/LinedList"/>
    <dgm:cxn modelId="{2E3E3AC7-D2CF-41D5-BCC1-511BA90CAB02}" type="presParOf" srcId="{71B6240F-D940-467C-9066-682D61A47EB6}" destId="{3CB7FAAF-340F-4525-A60D-6D350257799C}" srcOrd="1" destOrd="0" presId="urn:microsoft.com/office/officeart/2008/layout/LinedList"/>
    <dgm:cxn modelId="{F7E8DC69-4EE2-4430-B315-7F98CF970169}" type="presParOf" srcId="{3CB7FAAF-340F-4525-A60D-6D350257799C}" destId="{7B74D606-B999-4CB7-8147-1E530F46C87E}" srcOrd="0" destOrd="0" presId="urn:microsoft.com/office/officeart/2008/layout/LinedList"/>
    <dgm:cxn modelId="{1C284AB3-3B96-4390-942F-46857E6A0CC6}" type="presParOf" srcId="{3CB7FAAF-340F-4525-A60D-6D350257799C}" destId="{DFC37E70-69EA-4AA7-8573-BB2C343C4C5A}" srcOrd="1" destOrd="0" presId="urn:microsoft.com/office/officeart/2008/layout/LinedList"/>
    <dgm:cxn modelId="{D29EA432-5EC0-4F89-8A58-A1A713C13173}" type="presParOf" srcId="{DFC37E70-69EA-4AA7-8573-BB2C343C4C5A}" destId="{AB46C17D-6DEA-4CAD-AC76-3456F2E8797B}" srcOrd="0" destOrd="0" presId="urn:microsoft.com/office/officeart/2008/layout/LinedList"/>
    <dgm:cxn modelId="{B412E38B-1BA0-40E0-86AF-559B62A69AB4}" type="presParOf" srcId="{DFC37E70-69EA-4AA7-8573-BB2C343C4C5A}" destId="{8236AEFF-297C-4B82-84CC-2CBF20E6BA5F}" srcOrd="1" destOrd="0" presId="urn:microsoft.com/office/officeart/2008/layout/LinedList"/>
    <dgm:cxn modelId="{5A83816F-BBB2-437E-8401-B70BF9ED63EF}" type="presParOf" srcId="{DFC37E70-69EA-4AA7-8573-BB2C343C4C5A}" destId="{34774D6A-BE93-48E7-A890-47A3C3031F51}" srcOrd="2" destOrd="0" presId="urn:microsoft.com/office/officeart/2008/layout/LinedList"/>
    <dgm:cxn modelId="{D4DC5195-7F70-4220-B549-05AE3D6D533C}" type="presParOf" srcId="{3CB7FAAF-340F-4525-A60D-6D350257799C}" destId="{48A9C5BD-FBE7-4FC9-AE78-5144CDF05E78}" srcOrd="2" destOrd="0" presId="urn:microsoft.com/office/officeart/2008/layout/LinedList"/>
    <dgm:cxn modelId="{DB643279-E1F7-416F-915C-23A7F8FC58F7}" type="presParOf" srcId="{3CB7FAAF-340F-4525-A60D-6D350257799C}" destId="{5C3CBE5A-239E-497E-A3F1-0E39274BFBC5}" srcOrd="3" destOrd="0" presId="urn:microsoft.com/office/officeart/2008/layout/LinedList"/>
    <dgm:cxn modelId="{AB58A845-6168-4B7E-A894-2A64814D65A7}" type="presParOf" srcId="{3CB7FAAF-340F-4525-A60D-6D350257799C}" destId="{49F5A62D-DBD2-4A3F-B21C-6B92900BF5FA}" srcOrd="4" destOrd="0" presId="urn:microsoft.com/office/officeart/2008/layout/LinedList"/>
    <dgm:cxn modelId="{3A48B43C-8246-457D-AE88-2C6F2DB848D0}" type="presParOf" srcId="{49F5A62D-DBD2-4A3F-B21C-6B92900BF5FA}" destId="{CB9AB5D8-DFE8-4DD7-8F4F-3ADAFD88002A}" srcOrd="0" destOrd="0" presId="urn:microsoft.com/office/officeart/2008/layout/LinedList"/>
    <dgm:cxn modelId="{7C2067F4-1A76-45BA-9F7A-54891D68E185}" type="presParOf" srcId="{49F5A62D-DBD2-4A3F-B21C-6B92900BF5FA}" destId="{2D514D5D-F59C-4C57-8116-2A8B448CCB63}" srcOrd="1" destOrd="0" presId="urn:microsoft.com/office/officeart/2008/layout/LinedList"/>
    <dgm:cxn modelId="{9006A57C-5E63-48B6-AC72-DD32E6E56B9E}" type="presParOf" srcId="{49F5A62D-DBD2-4A3F-B21C-6B92900BF5FA}" destId="{37FD433B-EBED-450E-8BAF-990F1BE2F59B}" srcOrd="2" destOrd="0" presId="urn:microsoft.com/office/officeart/2008/layout/LinedList"/>
    <dgm:cxn modelId="{8D84FE41-027B-4FA3-BCAF-653A9392FCDF}" type="presParOf" srcId="{3CB7FAAF-340F-4525-A60D-6D350257799C}" destId="{2CDD6D3F-5345-4D1D-ADDC-7A9BC6647FFC}" srcOrd="5" destOrd="0" presId="urn:microsoft.com/office/officeart/2008/layout/LinedList"/>
    <dgm:cxn modelId="{DDC1FE33-D693-49CA-B517-6582453326F0}" type="presParOf" srcId="{3CB7FAAF-340F-4525-A60D-6D350257799C}" destId="{10965B73-97B0-4E9B-99B6-95388056CD72}" srcOrd="6" destOrd="0" presId="urn:microsoft.com/office/officeart/2008/layout/LinedList"/>
    <dgm:cxn modelId="{9DAC884F-116B-432E-B9DF-D3FFE83B5B8E}" type="presParOf" srcId="{3CB7FAAF-340F-4525-A60D-6D350257799C}" destId="{01BCA872-0473-4B57-A678-6734B1164822}" srcOrd="7" destOrd="0" presId="urn:microsoft.com/office/officeart/2008/layout/LinedList"/>
    <dgm:cxn modelId="{F99E23F0-5B5B-443D-8A17-91964BD8A9E6}" type="presParOf" srcId="{01BCA872-0473-4B57-A678-6734B1164822}" destId="{A4B55098-C3B1-48DF-B0AD-543A8D354008}" srcOrd="0" destOrd="0" presId="urn:microsoft.com/office/officeart/2008/layout/LinedList"/>
    <dgm:cxn modelId="{3FF1D910-7FFB-4C17-9896-433E73BD1CC9}" type="presParOf" srcId="{01BCA872-0473-4B57-A678-6734B1164822}" destId="{FAC3C66D-688C-4E29-A4BD-DCAC3B2F8C43}" srcOrd="1" destOrd="0" presId="urn:microsoft.com/office/officeart/2008/layout/LinedList"/>
    <dgm:cxn modelId="{6414B52B-70A3-423D-BBC7-001648A69CC3}" type="presParOf" srcId="{01BCA872-0473-4B57-A678-6734B1164822}" destId="{C186F974-8E1A-40B5-89EA-D7613645978B}" srcOrd="2" destOrd="0" presId="urn:microsoft.com/office/officeart/2008/layout/LinedList"/>
    <dgm:cxn modelId="{2A88BE12-20D4-4128-86EC-97BCA825BEE8}" type="presParOf" srcId="{3CB7FAAF-340F-4525-A60D-6D350257799C}" destId="{1F0EB7AE-F3BA-48D5-908D-C64BC39C4800}" srcOrd="8" destOrd="0" presId="urn:microsoft.com/office/officeart/2008/layout/LinedList"/>
    <dgm:cxn modelId="{86CF132C-6319-45E3-A974-717044D1A504}" type="presParOf" srcId="{3CB7FAAF-340F-4525-A60D-6D350257799C}" destId="{F6910C57-D9B5-4EE3-8879-FF785B8A0AAC}" srcOrd="9" destOrd="0" presId="urn:microsoft.com/office/officeart/2008/layout/LinedList"/>
    <dgm:cxn modelId="{32D3F293-02EE-437B-8B58-E03958B6D1BB}" type="presParOf" srcId="{3CB7FAAF-340F-4525-A60D-6D350257799C}" destId="{B32866CE-6395-4CC8-B378-BF77E9340E59}" srcOrd="10" destOrd="0" presId="urn:microsoft.com/office/officeart/2008/layout/LinedList"/>
    <dgm:cxn modelId="{18F37997-21F0-4A87-A8D7-66E04864EB1A}" type="presParOf" srcId="{B32866CE-6395-4CC8-B378-BF77E9340E59}" destId="{D092E7B0-832A-4634-9B95-9E9B70FB0B62}" srcOrd="0" destOrd="0" presId="urn:microsoft.com/office/officeart/2008/layout/LinedList"/>
    <dgm:cxn modelId="{0BF23CEC-5FEF-42E3-93EC-5F9B5DCAA1F9}" type="presParOf" srcId="{B32866CE-6395-4CC8-B378-BF77E9340E59}" destId="{D15631C3-A5BB-4C67-8D43-F24E6C3A47C3}" srcOrd="1" destOrd="0" presId="urn:microsoft.com/office/officeart/2008/layout/LinedList"/>
    <dgm:cxn modelId="{5DE144BB-3689-497C-BD29-051A0CED6A82}" type="presParOf" srcId="{B32866CE-6395-4CC8-B378-BF77E9340E59}" destId="{0CB00837-FE9F-4A77-897E-9D0B72FE236B}" srcOrd="2" destOrd="0" presId="urn:microsoft.com/office/officeart/2008/layout/LinedList"/>
    <dgm:cxn modelId="{9F40835F-670F-4DA1-944F-E4AD3661B80C}" type="presParOf" srcId="{3CB7FAAF-340F-4525-A60D-6D350257799C}" destId="{FB9F355D-CF4A-4B7D-B27C-1B968F2AFD6F}" srcOrd="11" destOrd="0" presId="urn:microsoft.com/office/officeart/2008/layout/LinedList"/>
    <dgm:cxn modelId="{399F6F0F-57CE-425D-B102-76D5F5CC86F3}" type="presParOf" srcId="{3CB7FAAF-340F-4525-A60D-6D350257799C}" destId="{4F748BD8-BF4F-407F-93E9-FB2CB92A34CB}" srcOrd="12" destOrd="0" presId="urn:microsoft.com/office/officeart/2008/layout/LinedList"/>
    <dgm:cxn modelId="{05F40644-8048-478A-BFAE-063024DF0CCA}" type="presParOf" srcId="{3CB7FAAF-340F-4525-A60D-6D350257799C}" destId="{4C93C877-8AB3-42BB-9F32-D7BAF100513E}" srcOrd="13" destOrd="0" presId="urn:microsoft.com/office/officeart/2008/layout/LinedList"/>
    <dgm:cxn modelId="{718AB911-BCE4-40DD-AA36-3E59E62C9C31}" type="presParOf" srcId="{4C93C877-8AB3-42BB-9F32-D7BAF100513E}" destId="{E32AF2F0-1408-4C70-8B41-58D17CCD3E29}" srcOrd="0" destOrd="0" presId="urn:microsoft.com/office/officeart/2008/layout/LinedList"/>
    <dgm:cxn modelId="{54E99C23-D333-4AD8-8268-FBC98E12012F}" type="presParOf" srcId="{4C93C877-8AB3-42BB-9F32-D7BAF100513E}" destId="{8DD54CDC-F570-4BB4-8C65-45856FA1F5F5}" srcOrd="1" destOrd="0" presId="urn:microsoft.com/office/officeart/2008/layout/LinedList"/>
    <dgm:cxn modelId="{8955E99B-2BA9-4089-A73B-8A73D5075F3E}" type="presParOf" srcId="{4C93C877-8AB3-42BB-9F32-D7BAF100513E}" destId="{E8AC4839-3EE0-4A50-AD58-3B010F06F95B}" srcOrd="2" destOrd="0" presId="urn:microsoft.com/office/officeart/2008/layout/LinedList"/>
    <dgm:cxn modelId="{039E1ADD-1BF0-4DAF-B26C-081FA015E271}" type="presParOf" srcId="{3CB7FAAF-340F-4525-A60D-6D350257799C}" destId="{97AFDA10-47E2-4056-A2D4-23698F9E3FB7}" srcOrd="14" destOrd="0" presId="urn:microsoft.com/office/officeart/2008/layout/LinedList"/>
    <dgm:cxn modelId="{26A47C2A-D942-4F82-BEDD-A2D3C5D3835F}" type="presParOf" srcId="{3CB7FAAF-340F-4525-A60D-6D350257799C}" destId="{91442474-D139-4D70-B794-8DEEAD33FA5E}" srcOrd="15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57E42BA-D200-4D68-A5A7-F7DCCEA246DE}" type="doc">
      <dgm:prSet loTypeId="urn:microsoft.com/office/officeart/2005/8/layout/vList3" loCatId="list" qsTypeId="urn:microsoft.com/office/officeart/2005/8/quickstyle/simple5" qsCatId="simple" csTypeId="urn:microsoft.com/office/officeart/2005/8/colors/colorful3" csCatId="colorful" phldr="1"/>
      <dgm:spPr/>
      <dgm:t>
        <a:bodyPr/>
        <a:lstStyle/>
        <a:p>
          <a:endParaRPr lang="en-GB"/>
        </a:p>
      </dgm:t>
    </dgm:pt>
    <dgm:pt modelId="{75B33161-17B9-40D7-A32A-8941491976BD}">
      <dgm:prSet phldrT="[Text]"/>
      <dgm:spPr/>
      <dgm:t>
        <a:bodyPr/>
        <a:lstStyle/>
        <a:p>
          <a:pPr>
            <a:buSzPts val="1300"/>
            <a:buFont typeface="Courier New" charset="0"/>
            <a:buChar char="o"/>
          </a:pPr>
          <a:r>
            <a:rPr lang="en-US" dirty="0">
              <a:latin typeface="+mn-lt"/>
              <a:ea typeface="Roboto" charset="0"/>
              <a:cs typeface="Roboto" charset="0"/>
            </a:rPr>
            <a:t>Python</a:t>
          </a:r>
          <a:endParaRPr lang="en-GB" dirty="0">
            <a:latin typeface="+mn-lt"/>
          </a:endParaRPr>
        </a:p>
      </dgm:t>
    </dgm:pt>
    <dgm:pt modelId="{437500C2-5C9D-42BB-8FD0-5A2A2FC0F1CA}" type="parTrans" cxnId="{A881C5C2-7CF6-4D45-B409-ECACE083731D}">
      <dgm:prSet/>
      <dgm:spPr/>
      <dgm:t>
        <a:bodyPr/>
        <a:lstStyle/>
        <a:p>
          <a:endParaRPr lang="en-GB"/>
        </a:p>
      </dgm:t>
    </dgm:pt>
    <dgm:pt modelId="{BCFE7FAB-01C4-4C34-B347-88A9BC11A61A}" type="sibTrans" cxnId="{A881C5C2-7CF6-4D45-B409-ECACE083731D}">
      <dgm:prSet/>
      <dgm:spPr/>
      <dgm:t>
        <a:bodyPr/>
        <a:lstStyle/>
        <a:p>
          <a:endParaRPr lang="en-GB"/>
        </a:p>
      </dgm:t>
    </dgm:pt>
    <dgm:pt modelId="{607A91AB-3161-4621-8B79-F2AFCB3337C0}">
      <dgm:prSet/>
      <dgm:spPr/>
      <dgm:t>
        <a:bodyPr/>
        <a:lstStyle/>
        <a:p>
          <a:r>
            <a:rPr lang="en" dirty="0">
              <a:latin typeface="+mn-lt"/>
              <a:ea typeface="Roboto" charset="0"/>
              <a:cs typeface="Roboto" charset="0"/>
            </a:rPr>
            <a:t>Tensorflow &amp;</a:t>
          </a:r>
          <a:r>
            <a:rPr lang="en-US" dirty="0">
              <a:latin typeface="+mn-lt"/>
              <a:ea typeface="Roboto" charset="0"/>
              <a:cs typeface="Roboto" charset="0"/>
            </a:rPr>
            <a:t> </a:t>
          </a:r>
          <a:r>
            <a:rPr lang="en" dirty="0">
              <a:latin typeface="+mn-lt"/>
              <a:ea typeface="Roboto" charset="0"/>
              <a:cs typeface="Roboto" charset="0"/>
            </a:rPr>
            <a:t> Keras</a:t>
          </a:r>
          <a:endParaRPr lang="en-US" dirty="0">
            <a:latin typeface="+mn-lt"/>
            <a:ea typeface="Roboto" charset="0"/>
            <a:cs typeface="Roboto" charset="0"/>
          </a:endParaRPr>
        </a:p>
      </dgm:t>
    </dgm:pt>
    <dgm:pt modelId="{8E13A4DA-CD1D-4C18-9C5B-AD72F248F0DF}" type="parTrans" cxnId="{233BB5B4-3B31-479E-8A20-951994F00D20}">
      <dgm:prSet/>
      <dgm:spPr/>
      <dgm:t>
        <a:bodyPr/>
        <a:lstStyle/>
        <a:p>
          <a:endParaRPr lang="en-GB"/>
        </a:p>
      </dgm:t>
    </dgm:pt>
    <dgm:pt modelId="{1C652366-5D06-4B29-84C5-903C288D6B62}" type="sibTrans" cxnId="{233BB5B4-3B31-479E-8A20-951994F00D20}">
      <dgm:prSet/>
      <dgm:spPr/>
      <dgm:t>
        <a:bodyPr/>
        <a:lstStyle/>
        <a:p>
          <a:endParaRPr lang="en-GB"/>
        </a:p>
      </dgm:t>
    </dgm:pt>
    <dgm:pt modelId="{BF004A6E-8EF5-4B5E-80AE-C247EA9566AD}">
      <dgm:prSet/>
      <dgm:spPr/>
      <dgm:t>
        <a:bodyPr/>
        <a:lstStyle/>
        <a:p>
          <a:r>
            <a:rPr lang="en-US">
              <a:latin typeface="+mn-lt"/>
              <a:ea typeface="Roboto" charset="0"/>
              <a:cs typeface="Roboto" charset="0"/>
            </a:rPr>
            <a:t>Google Colab</a:t>
          </a:r>
          <a:endParaRPr lang="en-US" dirty="0">
            <a:latin typeface="+mn-lt"/>
            <a:ea typeface="Roboto" charset="0"/>
            <a:cs typeface="Roboto" charset="0"/>
          </a:endParaRPr>
        </a:p>
      </dgm:t>
    </dgm:pt>
    <dgm:pt modelId="{855EE5D1-C9C8-4BF1-9981-ADD2C440325E}" type="parTrans" cxnId="{0596D733-2685-4148-A2E0-65FE749F6EE7}">
      <dgm:prSet/>
      <dgm:spPr/>
      <dgm:t>
        <a:bodyPr/>
        <a:lstStyle/>
        <a:p>
          <a:endParaRPr lang="en-GB"/>
        </a:p>
      </dgm:t>
    </dgm:pt>
    <dgm:pt modelId="{75CE8D0A-ACB6-4362-B454-AB9E9781AE08}" type="sibTrans" cxnId="{0596D733-2685-4148-A2E0-65FE749F6EE7}">
      <dgm:prSet/>
      <dgm:spPr/>
      <dgm:t>
        <a:bodyPr/>
        <a:lstStyle/>
        <a:p>
          <a:endParaRPr lang="en-GB"/>
        </a:p>
      </dgm:t>
    </dgm:pt>
    <dgm:pt modelId="{D1DE0AB6-B7F6-4564-B008-631C81C3C505}">
      <dgm:prSet/>
      <dgm:spPr/>
      <dgm:t>
        <a:bodyPr/>
        <a:lstStyle/>
        <a:p>
          <a:r>
            <a:rPr lang="en-US">
              <a:latin typeface="+mn-lt"/>
              <a:ea typeface="Roboto" charset="0"/>
              <a:cs typeface="Roboto" charset="0"/>
            </a:rPr>
            <a:t>Jupyter Notebook</a:t>
          </a:r>
          <a:endParaRPr lang="en-US" dirty="0">
            <a:latin typeface="+mn-lt"/>
            <a:ea typeface="Roboto" charset="0"/>
            <a:cs typeface="Roboto" charset="0"/>
          </a:endParaRPr>
        </a:p>
      </dgm:t>
    </dgm:pt>
    <dgm:pt modelId="{D617EEC8-BB08-4419-820A-2FF49877FA3B}" type="parTrans" cxnId="{5F9B3B6E-DA2C-4AEE-B481-050C7B0FA3DF}">
      <dgm:prSet/>
      <dgm:spPr/>
      <dgm:t>
        <a:bodyPr/>
        <a:lstStyle/>
        <a:p>
          <a:endParaRPr lang="en-GB"/>
        </a:p>
      </dgm:t>
    </dgm:pt>
    <dgm:pt modelId="{4180AF66-3058-489D-A40C-4D6AF55E4EFB}" type="sibTrans" cxnId="{5F9B3B6E-DA2C-4AEE-B481-050C7B0FA3DF}">
      <dgm:prSet/>
      <dgm:spPr/>
      <dgm:t>
        <a:bodyPr/>
        <a:lstStyle/>
        <a:p>
          <a:endParaRPr lang="en-GB"/>
        </a:p>
      </dgm:t>
    </dgm:pt>
    <dgm:pt modelId="{21DB18BF-7D89-4258-83BC-8DE6215BEC93}">
      <dgm:prSet/>
      <dgm:spPr/>
      <dgm:t>
        <a:bodyPr/>
        <a:lstStyle/>
        <a:p>
          <a:r>
            <a:rPr lang="en-US" dirty="0">
              <a:latin typeface="+mn-lt"/>
              <a:ea typeface="Roboto" charset="0"/>
              <a:cs typeface="Roboto" charset="0"/>
            </a:rPr>
            <a:t>Sklearn</a:t>
          </a:r>
        </a:p>
      </dgm:t>
    </dgm:pt>
    <dgm:pt modelId="{FA3050A1-AC09-4FCB-811F-504B2DDE6B84}" type="parTrans" cxnId="{6E00B47E-9F0F-4A0E-9EF6-912FB9C7AEC8}">
      <dgm:prSet/>
      <dgm:spPr/>
      <dgm:t>
        <a:bodyPr/>
        <a:lstStyle/>
        <a:p>
          <a:endParaRPr lang="en-GB"/>
        </a:p>
      </dgm:t>
    </dgm:pt>
    <dgm:pt modelId="{EFEB0A0E-CAC7-4AEE-AF46-12997251ABDF}" type="sibTrans" cxnId="{6E00B47E-9F0F-4A0E-9EF6-912FB9C7AEC8}">
      <dgm:prSet/>
      <dgm:spPr/>
      <dgm:t>
        <a:bodyPr/>
        <a:lstStyle/>
        <a:p>
          <a:endParaRPr lang="en-GB"/>
        </a:p>
      </dgm:t>
    </dgm:pt>
    <dgm:pt modelId="{BBF815C6-AD1F-47B9-8CAF-64687E870B1D}">
      <dgm:prSet/>
      <dgm:spPr/>
      <dgm:t>
        <a:bodyPr/>
        <a:lstStyle/>
        <a:p>
          <a:r>
            <a:rPr lang="en">
              <a:latin typeface="+mn-lt"/>
              <a:ea typeface="Roboto" charset="0"/>
              <a:cs typeface="Roboto" charset="0"/>
            </a:rPr>
            <a:t>React JS </a:t>
          </a:r>
          <a:endParaRPr lang="en-US" dirty="0">
            <a:latin typeface="+mn-lt"/>
            <a:ea typeface="Roboto" charset="0"/>
            <a:cs typeface="Roboto" charset="0"/>
          </a:endParaRPr>
        </a:p>
      </dgm:t>
    </dgm:pt>
    <dgm:pt modelId="{206B2345-E9DC-489E-88A9-FD94BB965AE7}" type="parTrans" cxnId="{169ED648-5C36-4760-9827-B25C26D30C1F}">
      <dgm:prSet/>
      <dgm:spPr/>
      <dgm:t>
        <a:bodyPr/>
        <a:lstStyle/>
        <a:p>
          <a:endParaRPr lang="en-GB"/>
        </a:p>
      </dgm:t>
    </dgm:pt>
    <dgm:pt modelId="{67C62392-4AC9-45D5-8989-4038E4B14463}" type="sibTrans" cxnId="{169ED648-5C36-4760-9827-B25C26D30C1F}">
      <dgm:prSet/>
      <dgm:spPr/>
      <dgm:t>
        <a:bodyPr/>
        <a:lstStyle/>
        <a:p>
          <a:endParaRPr lang="en-GB"/>
        </a:p>
      </dgm:t>
    </dgm:pt>
    <dgm:pt modelId="{689045EC-D60D-4F24-B19A-77316A57899B}">
      <dgm:prSet/>
      <dgm:spPr/>
      <dgm:t>
        <a:bodyPr/>
        <a:lstStyle/>
        <a:p>
          <a:r>
            <a:rPr lang="en-US">
              <a:latin typeface="+mn-lt"/>
              <a:ea typeface="Roboto" charset="0"/>
              <a:cs typeface="Roboto" charset="0"/>
            </a:rPr>
            <a:t>Git</a:t>
          </a:r>
          <a:endParaRPr lang="en-US" dirty="0">
            <a:latin typeface="+mn-lt"/>
            <a:ea typeface="Roboto" charset="0"/>
            <a:cs typeface="Roboto" charset="0"/>
          </a:endParaRPr>
        </a:p>
      </dgm:t>
    </dgm:pt>
    <dgm:pt modelId="{E23D3E02-BD55-487B-82EC-1C421AF84764}" type="parTrans" cxnId="{8DB8EE41-BD2A-422A-B055-4E72819A39C5}">
      <dgm:prSet/>
      <dgm:spPr/>
      <dgm:t>
        <a:bodyPr/>
        <a:lstStyle/>
        <a:p>
          <a:endParaRPr lang="en-GB"/>
        </a:p>
      </dgm:t>
    </dgm:pt>
    <dgm:pt modelId="{48B7D88D-14AC-4AE8-9F3D-4A0A1DD723B7}" type="sibTrans" cxnId="{8DB8EE41-BD2A-422A-B055-4E72819A39C5}">
      <dgm:prSet/>
      <dgm:spPr/>
      <dgm:t>
        <a:bodyPr/>
        <a:lstStyle/>
        <a:p>
          <a:endParaRPr lang="en-GB"/>
        </a:p>
      </dgm:t>
    </dgm:pt>
    <dgm:pt modelId="{7B2B211B-7595-4143-A652-075D44C4EC09}">
      <dgm:prSet/>
      <dgm:spPr/>
      <dgm:t>
        <a:bodyPr/>
        <a:lstStyle/>
        <a:p>
          <a:r>
            <a:rPr lang="en-US" dirty="0">
              <a:latin typeface="+mn-lt"/>
              <a:ea typeface="Roboto" charset="0"/>
              <a:cs typeface="Roboto" charset="0"/>
            </a:rPr>
            <a:t>GitHub</a:t>
          </a:r>
        </a:p>
      </dgm:t>
    </dgm:pt>
    <dgm:pt modelId="{9939DEC2-6E89-420C-A45A-CB8FB79E029A}" type="parTrans" cxnId="{053EDF50-BD01-4472-B1B9-2ACA818F235B}">
      <dgm:prSet/>
      <dgm:spPr/>
      <dgm:t>
        <a:bodyPr/>
        <a:lstStyle/>
        <a:p>
          <a:endParaRPr lang="en-GB"/>
        </a:p>
      </dgm:t>
    </dgm:pt>
    <dgm:pt modelId="{299935FD-9616-4BF2-AC81-14093E67F48F}" type="sibTrans" cxnId="{053EDF50-BD01-4472-B1B9-2ACA818F235B}">
      <dgm:prSet/>
      <dgm:spPr/>
      <dgm:t>
        <a:bodyPr/>
        <a:lstStyle/>
        <a:p>
          <a:endParaRPr lang="en-GB"/>
        </a:p>
      </dgm:t>
    </dgm:pt>
    <dgm:pt modelId="{3428B44D-5922-4676-80A3-96D0D2734D43}" type="pres">
      <dgm:prSet presAssocID="{157E42BA-D200-4D68-A5A7-F7DCCEA246DE}" presName="linearFlow" presStyleCnt="0">
        <dgm:presLayoutVars>
          <dgm:dir/>
          <dgm:resizeHandles val="exact"/>
        </dgm:presLayoutVars>
      </dgm:prSet>
      <dgm:spPr/>
    </dgm:pt>
    <dgm:pt modelId="{3126AACD-9FC7-4EED-AD17-040DB244375F}" type="pres">
      <dgm:prSet presAssocID="{75B33161-17B9-40D7-A32A-8941491976BD}" presName="composite" presStyleCnt="0"/>
      <dgm:spPr/>
    </dgm:pt>
    <dgm:pt modelId="{AE46BD7B-870B-404E-9B29-65C9A0D6DE80}" type="pres">
      <dgm:prSet presAssocID="{75B33161-17B9-40D7-A32A-8941491976BD}" presName="imgShp" presStyleLbl="fgImgPlace1" presStyleIdx="0" presStyleCnt="8"/>
      <dgm:spPr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D0C2620F-C7C3-4DE0-9F32-4864CFBB66EA}" type="pres">
      <dgm:prSet presAssocID="{75B33161-17B9-40D7-A32A-8941491976BD}" presName="txShp" presStyleLbl="node1" presStyleIdx="0" presStyleCnt="8">
        <dgm:presLayoutVars>
          <dgm:bulletEnabled val="1"/>
        </dgm:presLayoutVars>
      </dgm:prSet>
      <dgm:spPr/>
    </dgm:pt>
    <dgm:pt modelId="{5223115C-1E6A-4651-977F-2E840B49304D}" type="pres">
      <dgm:prSet presAssocID="{BCFE7FAB-01C4-4C34-B347-88A9BC11A61A}" presName="spacing" presStyleCnt="0"/>
      <dgm:spPr/>
    </dgm:pt>
    <dgm:pt modelId="{893AB5B2-C5E1-44B8-A7F2-C5BB0AE6A44D}" type="pres">
      <dgm:prSet presAssocID="{607A91AB-3161-4621-8B79-F2AFCB3337C0}" presName="composite" presStyleCnt="0"/>
      <dgm:spPr/>
    </dgm:pt>
    <dgm:pt modelId="{D9301571-ADC0-4AD6-B252-071575DC73C8}" type="pres">
      <dgm:prSet presAssocID="{607A91AB-3161-4621-8B79-F2AFCB3337C0}" presName="imgShp" presStyleLbl="fgImgPlace1" presStyleIdx="1" presStyleCnt="8"/>
      <dgm:spPr>
        <a:blipFill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</dgm:spPr>
    </dgm:pt>
    <dgm:pt modelId="{166ACE8C-7E2D-49AE-9FFD-3505CDA587F5}" type="pres">
      <dgm:prSet presAssocID="{607A91AB-3161-4621-8B79-F2AFCB3337C0}" presName="txShp" presStyleLbl="node1" presStyleIdx="1" presStyleCnt="8">
        <dgm:presLayoutVars>
          <dgm:bulletEnabled val="1"/>
        </dgm:presLayoutVars>
      </dgm:prSet>
      <dgm:spPr/>
    </dgm:pt>
    <dgm:pt modelId="{A9F07923-5919-4D45-A121-67A8644C8A74}" type="pres">
      <dgm:prSet presAssocID="{1C652366-5D06-4B29-84C5-903C288D6B62}" presName="spacing" presStyleCnt="0"/>
      <dgm:spPr/>
    </dgm:pt>
    <dgm:pt modelId="{24CF8247-6E87-4DF4-B520-D655667D5644}" type="pres">
      <dgm:prSet presAssocID="{BF004A6E-8EF5-4B5E-80AE-C247EA9566AD}" presName="composite" presStyleCnt="0"/>
      <dgm:spPr/>
    </dgm:pt>
    <dgm:pt modelId="{C5C4EC2F-3B13-4186-9844-12B712898D91}" type="pres">
      <dgm:prSet presAssocID="{BF004A6E-8EF5-4B5E-80AE-C247EA9566AD}" presName="imgShp" presStyleLbl="fgImgPlace1" presStyleIdx="2" presStyleCnt="8"/>
      <dgm:spPr>
        <a:blipFill dpi="0"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8100" t="14652" r="4545" b="30750"/>
          </a:stretch>
        </a:blipFill>
      </dgm:spPr>
    </dgm:pt>
    <dgm:pt modelId="{2BE19171-C377-40EF-866A-12C530119191}" type="pres">
      <dgm:prSet presAssocID="{BF004A6E-8EF5-4B5E-80AE-C247EA9566AD}" presName="txShp" presStyleLbl="node1" presStyleIdx="2" presStyleCnt="8">
        <dgm:presLayoutVars>
          <dgm:bulletEnabled val="1"/>
        </dgm:presLayoutVars>
      </dgm:prSet>
      <dgm:spPr/>
    </dgm:pt>
    <dgm:pt modelId="{CA22A04D-53BD-44EF-A46E-AB3AA776D95D}" type="pres">
      <dgm:prSet presAssocID="{75CE8D0A-ACB6-4362-B454-AB9E9781AE08}" presName="spacing" presStyleCnt="0"/>
      <dgm:spPr/>
    </dgm:pt>
    <dgm:pt modelId="{D52F9C73-A279-44FB-80BA-0CD6FB90569C}" type="pres">
      <dgm:prSet presAssocID="{D1DE0AB6-B7F6-4564-B008-631C81C3C505}" presName="composite" presStyleCnt="0"/>
      <dgm:spPr/>
    </dgm:pt>
    <dgm:pt modelId="{C098CE7A-83C1-49D3-896A-8B5732885AC6}" type="pres">
      <dgm:prSet presAssocID="{D1DE0AB6-B7F6-4564-B008-631C81C3C505}" presName="imgShp" presStyleLbl="fgImgPlace1" presStyleIdx="3" presStyleCnt="8"/>
      <dgm:spPr>
        <a:blipFill rotWithShape="1"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ED8EE161-9D69-47B5-847C-524B6243698B}" type="pres">
      <dgm:prSet presAssocID="{D1DE0AB6-B7F6-4564-B008-631C81C3C505}" presName="txShp" presStyleLbl="node1" presStyleIdx="3" presStyleCnt="8">
        <dgm:presLayoutVars>
          <dgm:bulletEnabled val="1"/>
        </dgm:presLayoutVars>
      </dgm:prSet>
      <dgm:spPr/>
    </dgm:pt>
    <dgm:pt modelId="{78D3B5E5-E00A-4D94-9263-193C3002D91C}" type="pres">
      <dgm:prSet presAssocID="{4180AF66-3058-489D-A40C-4D6AF55E4EFB}" presName="spacing" presStyleCnt="0"/>
      <dgm:spPr/>
    </dgm:pt>
    <dgm:pt modelId="{046AEDC3-BEB6-49D6-BF7E-E8FAFD57E02E}" type="pres">
      <dgm:prSet presAssocID="{21DB18BF-7D89-4258-83BC-8DE6215BEC93}" presName="composite" presStyleCnt="0"/>
      <dgm:spPr/>
    </dgm:pt>
    <dgm:pt modelId="{C3942182-E836-4E08-BA38-D2755380A253}" type="pres">
      <dgm:prSet presAssocID="{21DB18BF-7D89-4258-83BC-8DE6215BEC93}" presName="imgShp" presStyleLbl="fgImgPlace1" presStyleIdx="4" presStyleCnt="8"/>
      <dgm:spPr>
        <a:blipFill dpi="0" rotWithShape="1"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9137" t="17518" r="-7577" b="29557"/>
          </a:stretch>
        </a:blipFill>
      </dgm:spPr>
    </dgm:pt>
    <dgm:pt modelId="{B2747F13-758B-4E7F-8EB7-CDB37DF0B437}" type="pres">
      <dgm:prSet presAssocID="{21DB18BF-7D89-4258-83BC-8DE6215BEC93}" presName="txShp" presStyleLbl="node1" presStyleIdx="4" presStyleCnt="8">
        <dgm:presLayoutVars>
          <dgm:bulletEnabled val="1"/>
        </dgm:presLayoutVars>
      </dgm:prSet>
      <dgm:spPr/>
    </dgm:pt>
    <dgm:pt modelId="{96236938-DADB-4652-B9A5-1C20A221D514}" type="pres">
      <dgm:prSet presAssocID="{EFEB0A0E-CAC7-4AEE-AF46-12997251ABDF}" presName="spacing" presStyleCnt="0"/>
      <dgm:spPr/>
    </dgm:pt>
    <dgm:pt modelId="{F1991D6D-891D-4C5C-A37C-4463C49F7864}" type="pres">
      <dgm:prSet presAssocID="{BBF815C6-AD1F-47B9-8CAF-64687E870B1D}" presName="composite" presStyleCnt="0"/>
      <dgm:spPr/>
    </dgm:pt>
    <dgm:pt modelId="{FEAD5800-57A3-418B-98FA-9F3F52B2FA96}" type="pres">
      <dgm:prSet presAssocID="{BBF815C6-AD1F-47B9-8CAF-64687E870B1D}" presName="imgShp" presStyleLbl="fgImgPlace1" presStyleIdx="5" presStyleCnt="8"/>
      <dgm:spPr>
        <a:blipFill rotWithShape="1"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1000" r="-21000"/>
          </a:stretch>
        </a:blipFill>
      </dgm:spPr>
    </dgm:pt>
    <dgm:pt modelId="{CDC06379-C65D-4AC3-ABD4-31464B0B1BB7}" type="pres">
      <dgm:prSet presAssocID="{BBF815C6-AD1F-47B9-8CAF-64687E870B1D}" presName="txShp" presStyleLbl="node1" presStyleIdx="5" presStyleCnt="8">
        <dgm:presLayoutVars>
          <dgm:bulletEnabled val="1"/>
        </dgm:presLayoutVars>
      </dgm:prSet>
      <dgm:spPr/>
    </dgm:pt>
    <dgm:pt modelId="{F4D2AA17-6D55-4652-8747-963DD67D0B0A}" type="pres">
      <dgm:prSet presAssocID="{67C62392-4AC9-45D5-8989-4038E4B14463}" presName="spacing" presStyleCnt="0"/>
      <dgm:spPr/>
    </dgm:pt>
    <dgm:pt modelId="{14A5550E-0302-41DE-BE2C-140ED392ACE6}" type="pres">
      <dgm:prSet presAssocID="{689045EC-D60D-4F24-B19A-77316A57899B}" presName="composite" presStyleCnt="0"/>
      <dgm:spPr/>
    </dgm:pt>
    <dgm:pt modelId="{4D99B36E-0BA3-4EB7-90E1-89EDE4A870AA}" type="pres">
      <dgm:prSet presAssocID="{689045EC-D60D-4F24-B19A-77316A57899B}" presName="imgShp" presStyleLbl="fgImgPlace1" presStyleIdx="6" presStyleCnt="8"/>
      <dgm:spPr>
        <a:blipFill dpi="0" rotWithShape="1"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1081" t="4277" r="13526" b="4639"/>
          </a:stretch>
        </a:blipFill>
      </dgm:spPr>
    </dgm:pt>
    <dgm:pt modelId="{B8B9E377-8EEC-4606-997C-A70CB052946A}" type="pres">
      <dgm:prSet presAssocID="{689045EC-D60D-4F24-B19A-77316A57899B}" presName="txShp" presStyleLbl="node1" presStyleIdx="6" presStyleCnt="8">
        <dgm:presLayoutVars>
          <dgm:bulletEnabled val="1"/>
        </dgm:presLayoutVars>
      </dgm:prSet>
      <dgm:spPr/>
    </dgm:pt>
    <dgm:pt modelId="{CCD9FFBF-EDA2-4DC5-BEAD-73248541014D}" type="pres">
      <dgm:prSet presAssocID="{48B7D88D-14AC-4AE8-9F3D-4A0A1DD723B7}" presName="spacing" presStyleCnt="0"/>
      <dgm:spPr/>
    </dgm:pt>
    <dgm:pt modelId="{77461729-00B8-46B5-A76E-5F2A58DB5DC5}" type="pres">
      <dgm:prSet presAssocID="{7B2B211B-7595-4143-A652-075D44C4EC09}" presName="composite" presStyleCnt="0"/>
      <dgm:spPr/>
    </dgm:pt>
    <dgm:pt modelId="{E86F872A-3B0B-49C2-8FAD-58CC3FEB3D27}" type="pres">
      <dgm:prSet presAssocID="{7B2B211B-7595-4143-A652-075D44C4EC09}" presName="imgShp" presStyleLbl="fgImgPlace1" presStyleIdx="7" presStyleCnt="8"/>
      <dgm:spPr>
        <a:blipFill rotWithShape="1">
          <a:blip xmlns:r="http://schemas.openxmlformats.org/officeDocument/2006/relationships"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C8602D4F-420D-4C11-A8D2-5D020BF7A45F}" type="pres">
      <dgm:prSet presAssocID="{7B2B211B-7595-4143-A652-075D44C4EC09}" presName="txShp" presStyleLbl="node1" presStyleIdx="7" presStyleCnt="8">
        <dgm:presLayoutVars>
          <dgm:bulletEnabled val="1"/>
        </dgm:presLayoutVars>
      </dgm:prSet>
      <dgm:spPr/>
    </dgm:pt>
  </dgm:ptLst>
  <dgm:cxnLst>
    <dgm:cxn modelId="{4DFA7A0D-EABD-4C52-9FE0-1C17F9427226}" type="presOf" srcId="{689045EC-D60D-4F24-B19A-77316A57899B}" destId="{B8B9E377-8EEC-4606-997C-A70CB052946A}" srcOrd="0" destOrd="0" presId="urn:microsoft.com/office/officeart/2005/8/layout/vList3"/>
    <dgm:cxn modelId="{64C75914-5010-4C60-A40B-BF7BBD340304}" type="presOf" srcId="{7B2B211B-7595-4143-A652-075D44C4EC09}" destId="{C8602D4F-420D-4C11-A8D2-5D020BF7A45F}" srcOrd="0" destOrd="0" presId="urn:microsoft.com/office/officeart/2005/8/layout/vList3"/>
    <dgm:cxn modelId="{00F64A16-0A24-48FC-997B-E9A63367D80A}" type="presOf" srcId="{D1DE0AB6-B7F6-4564-B008-631C81C3C505}" destId="{ED8EE161-9D69-47B5-847C-524B6243698B}" srcOrd="0" destOrd="0" presId="urn:microsoft.com/office/officeart/2005/8/layout/vList3"/>
    <dgm:cxn modelId="{43074930-5755-4D43-9799-551A0A526F76}" type="presOf" srcId="{BF004A6E-8EF5-4B5E-80AE-C247EA9566AD}" destId="{2BE19171-C377-40EF-866A-12C530119191}" srcOrd="0" destOrd="0" presId="urn:microsoft.com/office/officeart/2005/8/layout/vList3"/>
    <dgm:cxn modelId="{0596D733-2685-4148-A2E0-65FE749F6EE7}" srcId="{157E42BA-D200-4D68-A5A7-F7DCCEA246DE}" destId="{BF004A6E-8EF5-4B5E-80AE-C247EA9566AD}" srcOrd="2" destOrd="0" parTransId="{855EE5D1-C9C8-4BF1-9981-ADD2C440325E}" sibTransId="{75CE8D0A-ACB6-4362-B454-AB9E9781AE08}"/>
    <dgm:cxn modelId="{8DB8EE41-BD2A-422A-B055-4E72819A39C5}" srcId="{157E42BA-D200-4D68-A5A7-F7DCCEA246DE}" destId="{689045EC-D60D-4F24-B19A-77316A57899B}" srcOrd="6" destOrd="0" parTransId="{E23D3E02-BD55-487B-82EC-1C421AF84764}" sibTransId="{48B7D88D-14AC-4AE8-9F3D-4A0A1DD723B7}"/>
    <dgm:cxn modelId="{C24D8048-DF8E-4022-B56A-AA5248E918FC}" type="presOf" srcId="{BBF815C6-AD1F-47B9-8CAF-64687E870B1D}" destId="{CDC06379-C65D-4AC3-ABD4-31464B0B1BB7}" srcOrd="0" destOrd="0" presId="urn:microsoft.com/office/officeart/2005/8/layout/vList3"/>
    <dgm:cxn modelId="{169ED648-5C36-4760-9827-B25C26D30C1F}" srcId="{157E42BA-D200-4D68-A5A7-F7DCCEA246DE}" destId="{BBF815C6-AD1F-47B9-8CAF-64687E870B1D}" srcOrd="5" destOrd="0" parTransId="{206B2345-E9DC-489E-88A9-FD94BB965AE7}" sibTransId="{67C62392-4AC9-45D5-8989-4038E4B14463}"/>
    <dgm:cxn modelId="{5F9B3B6E-DA2C-4AEE-B481-050C7B0FA3DF}" srcId="{157E42BA-D200-4D68-A5A7-F7DCCEA246DE}" destId="{D1DE0AB6-B7F6-4564-B008-631C81C3C505}" srcOrd="3" destOrd="0" parTransId="{D617EEC8-BB08-4419-820A-2FF49877FA3B}" sibTransId="{4180AF66-3058-489D-A40C-4D6AF55E4EFB}"/>
    <dgm:cxn modelId="{053EDF50-BD01-4472-B1B9-2ACA818F235B}" srcId="{157E42BA-D200-4D68-A5A7-F7DCCEA246DE}" destId="{7B2B211B-7595-4143-A652-075D44C4EC09}" srcOrd="7" destOrd="0" parTransId="{9939DEC2-6E89-420C-A45A-CB8FB79E029A}" sibTransId="{299935FD-9616-4BF2-AC81-14093E67F48F}"/>
    <dgm:cxn modelId="{6E00B47E-9F0F-4A0E-9EF6-912FB9C7AEC8}" srcId="{157E42BA-D200-4D68-A5A7-F7DCCEA246DE}" destId="{21DB18BF-7D89-4258-83BC-8DE6215BEC93}" srcOrd="4" destOrd="0" parTransId="{FA3050A1-AC09-4FCB-811F-504B2DDE6B84}" sibTransId="{EFEB0A0E-CAC7-4AEE-AF46-12997251ABDF}"/>
    <dgm:cxn modelId="{57861D98-963A-4178-822F-3294409D1319}" type="presOf" srcId="{21DB18BF-7D89-4258-83BC-8DE6215BEC93}" destId="{B2747F13-758B-4E7F-8EB7-CDB37DF0B437}" srcOrd="0" destOrd="0" presId="urn:microsoft.com/office/officeart/2005/8/layout/vList3"/>
    <dgm:cxn modelId="{233BB5B4-3B31-479E-8A20-951994F00D20}" srcId="{157E42BA-D200-4D68-A5A7-F7DCCEA246DE}" destId="{607A91AB-3161-4621-8B79-F2AFCB3337C0}" srcOrd="1" destOrd="0" parTransId="{8E13A4DA-CD1D-4C18-9C5B-AD72F248F0DF}" sibTransId="{1C652366-5D06-4B29-84C5-903C288D6B62}"/>
    <dgm:cxn modelId="{C72B84C1-382E-4D80-9244-9104BBA6463A}" type="presOf" srcId="{607A91AB-3161-4621-8B79-F2AFCB3337C0}" destId="{166ACE8C-7E2D-49AE-9FFD-3505CDA587F5}" srcOrd="0" destOrd="0" presId="urn:microsoft.com/office/officeart/2005/8/layout/vList3"/>
    <dgm:cxn modelId="{A881C5C2-7CF6-4D45-B409-ECACE083731D}" srcId="{157E42BA-D200-4D68-A5A7-F7DCCEA246DE}" destId="{75B33161-17B9-40D7-A32A-8941491976BD}" srcOrd="0" destOrd="0" parTransId="{437500C2-5C9D-42BB-8FD0-5A2A2FC0F1CA}" sibTransId="{BCFE7FAB-01C4-4C34-B347-88A9BC11A61A}"/>
    <dgm:cxn modelId="{E538E7DE-C20C-46DF-911D-521D4A5167E1}" type="presOf" srcId="{157E42BA-D200-4D68-A5A7-F7DCCEA246DE}" destId="{3428B44D-5922-4676-80A3-96D0D2734D43}" srcOrd="0" destOrd="0" presId="urn:microsoft.com/office/officeart/2005/8/layout/vList3"/>
    <dgm:cxn modelId="{472F6CEB-BCC9-4BEF-BF28-2542240BC6D3}" type="presOf" srcId="{75B33161-17B9-40D7-A32A-8941491976BD}" destId="{D0C2620F-C7C3-4DE0-9F32-4864CFBB66EA}" srcOrd="0" destOrd="0" presId="urn:microsoft.com/office/officeart/2005/8/layout/vList3"/>
    <dgm:cxn modelId="{1663B303-894A-47FF-8A3C-6BD893C5D6A2}" type="presParOf" srcId="{3428B44D-5922-4676-80A3-96D0D2734D43}" destId="{3126AACD-9FC7-4EED-AD17-040DB244375F}" srcOrd="0" destOrd="0" presId="urn:microsoft.com/office/officeart/2005/8/layout/vList3"/>
    <dgm:cxn modelId="{1184C1DB-A0C4-4315-B262-7A84197115CB}" type="presParOf" srcId="{3126AACD-9FC7-4EED-AD17-040DB244375F}" destId="{AE46BD7B-870B-404E-9B29-65C9A0D6DE80}" srcOrd="0" destOrd="0" presId="urn:microsoft.com/office/officeart/2005/8/layout/vList3"/>
    <dgm:cxn modelId="{1FA8DFC4-8F81-4C5E-8AA4-E88CC9D5711F}" type="presParOf" srcId="{3126AACD-9FC7-4EED-AD17-040DB244375F}" destId="{D0C2620F-C7C3-4DE0-9F32-4864CFBB66EA}" srcOrd="1" destOrd="0" presId="urn:microsoft.com/office/officeart/2005/8/layout/vList3"/>
    <dgm:cxn modelId="{49517218-1517-4F47-B784-CBA6D4C551FB}" type="presParOf" srcId="{3428B44D-5922-4676-80A3-96D0D2734D43}" destId="{5223115C-1E6A-4651-977F-2E840B49304D}" srcOrd="1" destOrd="0" presId="urn:microsoft.com/office/officeart/2005/8/layout/vList3"/>
    <dgm:cxn modelId="{88015334-27FB-4C85-9939-84BFACF348B9}" type="presParOf" srcId="{3428B44D-5922-4676-80A3-96D0D2734D43}" destId="{893AB5B2-C5E1-44B8-A7F2-C5BB0AE6A44D}" srcOrd="2" destOrd="0" presId="urn:microsoft.com/office/officeart/2005/8/layout/vList3"/>
    <dgm:cxn modelId="{66605111-0B7A-4B31-8C2B-E89783B4BED7}" type="presParOf" srcId="{893AB5B2-C5E1-44B8-A7F2-C5BB0AE6A44D}" destId="{D9301571-ADC0-4AD6-B252-071575DC73C8}" srcOrd="0" destOrd="0" presId="urn:microsoft.com/office/officeart/2005/8/layout/vList3"/>
    <dgm:cxn modelId="{4436D4EB-50C8-4D31-8B0D-7EA577B2C155}" type="presParOf" srcId="{893AB5B2-C5E1-44B8-A7F2-C5BB0AE6A44D}" destId="{166ACE8C-7E2D-49AE-9FFD-3505CDA587F5}" srcOrd="1" destOrd="0" presId="urn:microsoft.com/office/officeart/2005/8/layout/vList3"/>
    <dgm:cxn modelId="{5CD6C3C6-F811-440F-860F-85618B8DE15C}" type="presParOf" srcId="{3428B44D-5922-4676-80A3-96D0D2734D43}" destId="{A9F07923-5919-4D45-A121-67A8644C8A74}" srcOrd="3" destOrd="0" presId="urn:microsoft.com/office/officeart/2005/8/layout/vList3"/>
    <dgm:cxn modelId="{71527E8E-358E-46B0-AF2F-553AC98DBF37}" type="presParOf" srcId="{3428B44D-5922-4676-80A3-96D0D2734D43}" destId="{24CF8247-6E87-4DF4-B520-D655667D5644}" srcOrd="4" destOrd="0" presId="urn:microsoft.com/office/officeart/2005/8/layout/vList3"/>
    <dgm:cxn modelId="{04A74ACD-1629-4A6E-A145-A33C430C1EA8}" type="presParOf" srcId="{24CF8247-6E87-4DF4-B520-D655667D5644}" destId="{C5C4EC2F-3B13-4186-9844-12B712898D91}" srcOrd="0" destOrd="0" presId="urn:microsoft.com/office/officeart/2005/8/layout/vList3"/>
    <dgm:cxn modelId="{8BA738D9-CD2A-436A-B305-9C8D3D94BADD}" type="presParOf" srcId="{24CF8247-6E87-4DF4-B520-D655667D5644}" destId="{2BE19171-C377-40EF-866A-12C530119191}" srcOrd="1" destOrd="0" presId="urn:microsoft.com/office/officeart/2005/8/layout/vList3"/>
    <dgm:cxn modelId="{AD023FAF-1876-41DB-926C-21AA5C592E1B}" type="presParOf" srcId="{3428B44D-5922-4676-80A3-96D0D2734D43}" destId="{CA22A04D-53BD-44EF-A46E-AB3AA776D95D}" srcOrd="5" destOrd="0" presId="urn:microsoft.com/office/officeart/2005/8/layout/vList3"/>
    <dgm:cxn modelId="{F7AEC0E3-E8AA-4FDF-92D8-FED59B97DD4F}" type="presParOf" srcId="{3428B44D-5922-4676-80A3-96D0D2734D43}" destId="{D52F9C73-A279-44FB-80BA-0CD6FB90569C}" srcOrd="6" destOrd="0" presId="urn:microsoft.com/office/officeart/2005/8/layout/vList3"/>
    <dgm:cxn modelId="{DB885D20-151C-4BF3-B07A-F3F4C6E5C6EE}" type="presParOf" srcId="{D52F9C73-A279-44FB-80BA-0CD6FB90569C}" destId="{C098CE7A-83C1-49D3-896A-8B5732885AC6}" srcOrd="0" destOrd="0" presId="urn:microsoft.com/office/officeart/2005/8/layout/vList3"/>
    <dgm:cxn modelId="{8AB88F92-39DB-4986-998E-86116BF483FF}" type="presParOf" srcId="{D52F9C73-A279-44FB-80BA-0CD6FB90569C}" destId="{ED8EE161-9D69-47B5-847C-524B6243698B}" srcOrd="1" destOrd="0" presId="urn:microsoft.com/office/officeart/2005/8/layout/vList3"/>
    <dgm:cxn modelId="{5A308F57-C2B7-4C37-91EF-E01CC98382AC}" type="presParOf" srcId="{3428B44D-5922-4676-80A3-96D0D2734D43}" destId="{78D3B5E5-E00A-4D94-9263-193C3002D91C}" srcOrd="7" destOrd="0" presId="urn:microsoft.com/office/officeart/2005/8/layout/vList3"/>
    <dgm:cxn modelId="{97D84173-79CA-4748-AF3D-CFA0E02A9A03}" type="presParOf" srcId="{3428B44D-5922-4676-80A3-96D0D2734D43}" destId="{046AEDC3-BEB6-49D6-BF7E-E8FAFD57E02E}" srcOrd="8" destOrd="0" presId="urn:microsoft.com/office/officeart/2005/8/layout/vList3"/>
    <dgm:cxn modelId="{7892BF9E-2C26-4799-96B7-EA59F8DEC3F6}" type="presParOf" srcId="{046AEDC3-BEB6-49D6-BF7E-E8FAFD57E02E}" destId="{C3942182-E836-4E08-BA38-D2755380A253}" srcOrd="0" destOrd="0" presId="urn:microsoft.com/office/officeart/2005/8/layout/vList3"/>
    <dgm:cxn modelId="{40F25584-BC7F-4D9B-B848-4C404B2A2121}" type="presParOf" srcId="{046AEDC3-BEB6-49D6-BF7E-E8FAFD57E02E}" destId="{B2747F13-758B-4E7F-8EB7-CDB37DF0B437}" srcOrd="1" destOrd="0" presId="urn:microsoft.com/office/officeart/2005/8/layout/vList3"/>
    <dgm:cxn modelId="{E40AB72B-2CD7-44EF-AE3C-C48DB936367A}" type="presParOf" srcId="{3428B44D-5922-4676-80A3-96D0D2734D43}" destId="{96236938-DADB-4652-B9A5-1C20A221D514}" srcOrd="9" destOrd="0" presId="urn:microsoft.com/office/officeart/2005/8/layout/vList3"/>
    <dgm:cxn modelId="{134FCF59-7E28-471A-8459-1B19A432C327}" type="presParOf" srcId="{3428B44D-5922-4676-80A3-96D0D2734D43}" destId="{F1991D6D-891D-4C5C-A37C-4463C49F7864}" srcOrd="10" destOrd="0" presId="urn:microsoft.com/office/officeart/2005/8/layout/vList3"/>
    <dgm:cxn modelId="{56FD90BB-8DDD-402E-93DE-4B815EA0F222}" type="presParOf" srcId="{F1991D6D-891D-4C5C-A37C-4463C49F7864}" destId="{FEAD5800-57A3-418B-98FA-9F3F52B2FA96}" srcOrd="0" destOrd="0" presId="urn:microsoft.com/office/officeart/2005/8/layout/vList3"/>
    <dgm:cxn modelId="{8F112A9C-B802-48EC-9465-0B5AD5D603F5}" type="presParOf" srcId="{F1991D6D-891D-4C5C-A37C-4463C49F7864}" destId="{CDC06379-C65D-4AC3-ABD4-31464B0B1BB7}" srcOrd="1" destOrd="0" presId="urn:microsoft.com/office/officeart/2005/8/layout/vList3"/>
    <dgm:cxn modelId="{A7C3153B-C4FF-4F22-B4B8-EB87CFECF72B}" type="presParOf" srcId="{3428B44D-5922-4676-80A3-96D0D2734D43}" destId="{F4D2AA17-6D55-4652-8747-963DD67D0B0A}" srcOrd="11" destOrd="0" presId="urn:microsoft.com/office/officeart/2005/8/layout/vList3"/>
    <dgm:cxn modelId="{5ED24D6E-AF92-41B2-97B9-E548A12B226B}" type="presParOf" srcId="{3428B44D-5922-4676-80A3-96D0D2734D43}" destId="{14A5550E-0302-41DE-BE2C-140ED392ACE6}" srcOrd="12" destOrd="0" presId="urn:microsoft.com/office/officeart/2005/8/layout/vList3"/>
    <dgm:cxn modelId="{EB0EE02B-3066-41F8-A49F-E1B213AAF591}" type="presParOf" srcId="{14A5550E-0302-41DE-BE2C-140ED392ACE6}" destId="{4D99B36E-0BA3-4EB7-90E1-89EDE4A870AA}" srcOrd="0" destOrd="0" presId="urn:microsoft.com/office/officeart/2005/8/layout/vList3"/>
    <dgm:cxn modelId="{6099DF9F-8304-4D40-B7AA-82489B90E085}" type="presParOf" srcId="{14A5550E-0302-41DE-BE2C-140ED392ACE6}" destId="{B8B9E377-8EEC-4606-997C-A70CB052946A}" srcOrd="1" destOrd="0" presId="urn:microsoft.com/office/officeart/2005/8/layout/vList3"/>
    <dgm:cxn modelId="{E4E05AB2-0BA8-4A77-9C2B-F1E96E6775E9}" type="presParOf" srcId="{3428B44D-5922-4676-80A3-96D0D2734D43}" destId="{CCD9FFBF-EDA2-4DC5-BEAD-73248541014D}" srcOrd="13" destOrd="0" presId="urn:microsoft.com/office/officeart/2005/8/layout/vList3"/>
    <dgm:cxn modelId="{EAE2C50E-1AF7-481E-9425-23312A635D5B}" type="presParOf" srcId="{3428B44D-5922-4676-80A3-96D0D2734D43}" destId="{77461729-00B8-46B5-A76E-5F2A58DB5DC5}" srcOrd="14" destOrd="0" presId="urn:microsoft.com/office/officeart/2005/8/layout/vList3"/>
    <dgm:cxn modelId="{CEC45913-E7B6-404F-8F05-877264718006}" type="presParOf" srcId="{77461729-00B8-46B5-A76E-5F2A58DB5DC5}" destId="{E86F872A-3B0B-49C2-8FAD-58CC3FEB3D27}" srcOrd="0" destOrd="0" presId="urn:microsoft.com/office/officeart/2005/8/layout/vList3"/>
    <dgm:cxn modelId="{57C78379-830F-450C-9100-01B4B8FBAD3F}" type="presParOf" srcId="{77461729-00B8-46B5-A76E-5F2A58DB5DC5}" destId="{C8602D4F-420D-4C11-A8D2-5D020BF7A45F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E3163670-2EAF-4C8E-9E10-B7A1593B8399}" type="doc">
      <dgm:prSet loTypeId="urn:microsoft.com/office/officeart/2005/8/layout/pyramid2" loCatId="pyramid" qsTypeId="urn:microsoft.com/office/officeart/2005/8/quickstyle/3d4" qsCatId="3D" csTypeId="urn:microsoft.com/office/officeart/2005/8/colors/colorful1" csCatId="colorful" phldr="1"/>
      <dgm:spPr/>
    </dgm:pt>
    <dgm:pt modelId="{A1C1597B-B7BC-43D5-94D4-2874DBA21CBD}">
      <dgm:prSet phldrT="[Text]"/>
      <dgm:spPr/>
      <dgm:t>
        <a:bodyPr/>
        <a:lstStyle/>
        <a:p>
          <a:r>
            <a:rPr lang="en-US"/>
            <a:t>Dataset: 726 instances/4000 (scraped)</a:t>
          </a:r>
          <a:endParaRPr lang="en-GB"/>
        </a:p>
      </dgm:t>
    </dgm:pt>
    <dgm:pt modelId="{740D4482-70AD-49DE-9DB2-9800273B1212}" type="parTrans" cxnId="{C3A0363E-68FB-4336-9CB0-D0201AF4BB22}">
      <dgm:prSet/>
      <dgm:spPr/>
      <dgm:t>
        <a:bodyPr/>
        <a:lstStyle/>
        <a:p>
          <a:endParaRPr lang="en-GB"/>
        </a:p>
      </dgm:t>
    </dgm:pt>
    <dgm:pt modelId="{17DAC867-6BEE-4CEB-9F6F-D651E3C12B67}" type="sibTrans" cxnId="{C3A0363E-68FB-4336-9CB0-D0201AF4BB22}">
      <dgm:prSet/>
      <dgm:spPr/>
      <dgm:t>
        <a:bodyPr/>
        <a:lstStyle/>
        <a:p>
          <a:endParaRPr lang="en-GB"/>
        </a:p>
      </dgm:t>
    </dgm:pt>
    <dgm:pt modelId="{608455FC-55D6-4C63-9598-E0861882D496}">
      <dgm:prSet/>
      <dgm:spPr/>
      <dgm:t>
        <a:bodyPr/>
        <a:lstStyle/>
        <a:p>
          <a:r>
            <a:rPr lang="en-US"/>
            <a:t>Train/Test Split: 60-20-20</a:t>
          </a:r>
          <a:endParaRPr lang="en-US" dirty="0"/>
        </a:p>
      </dgm:t>
    </dgm:pt>
    <dgm:pt modelId="{C4CCEF7D-A5AA-482C-A30D-BD5D709DA2F3}" type="parTrans" cxnId="{6A17EC1C-2BAF-4875-8872-4907C45E992A}">
      <dgm:prSet/>
      <dgm:spPr/>
      <dgm:t>
        <a:bodyPr/>
        <a:lstStyle/>
        <a:p>
          <a:endParaRPr lang="en-GB"/>
        </a:p>
      </dgm:t>
    </dgm:pt>
    <dgm:pt modelId="{804AA1C9-20B6-4783-80BD-10037C15BE72}" type="sibTrans" cxnId="{6A17EC1C-2BAF-4875-8872-4907C45E992A}">
      <dgm:prSet/>
      <dgm:spPr/>
      <dgm:t>
        <a:bodyPr/>
        <a:lstStyle/>
        <a:p>
          <a:endParaRPr lang="en-GB"/>
        </a:p>
      </dgm:t>
    </dgm:pt>
    <dgm:pt modelId="{A38DA4AD-F149-48DE-98D3-06E1723468AC}">
      <dgm:prSet/>
      <dgm:spPr/>
      <dgm:t>
        <a:bodyPr/>
        <a:lstStyle/>
        <a:p>
          <a:r>
            <a:rPr lang="en-US"/>
            <a:t>Model Used: Bi-directional LSTM</a:t>
          </a:r>
          <a:endParaRPr lang="en-US" dirty="0"/>
        </a:p>
      </dgm:t>
    </dgm:pt>
    <dgm:pt modelId="{126F4D05-AAF0-4316-A79E-70373DEACD12}" type="parTrans" cxnId="{4F2C7424-6C47-4AA3-AD09-37B4EC8CC624}">
      <dgm:prSet/>
      <dgm:spPr/>
      <dgm:t>
        <a:bodyPr/>
        <a:lstStyle/>
        <a:p>
          <a:endParaRPr lang="en-GB"/>
        </a:p>
      </dgm:t>
    </dgm:pt>
    <dgm:pt modelId="{CBBB41A4-7B2F-42DD-B0B7-448EFD5F896B}" type="sibTrans" cxnId="{4F2C7424-6C47-4AA3-AD09-37B4EC8CC624}">
      <dgm:prSet/>
      <dgm:spPr/>
      <dgm:t>
        <a:bodyPr/>
        <a:lstStyle/>
        <a:p>
          <a:endParaRPr lang="en-GB"/>
        </a:p>
      </dgm:t>
    </dgm:pt>
    <dgm:pt modelId="{1B9F49E8-B28E-47C0-BEDE-9281955E0B89}">
      <dgm:prSet/>
      <dgm:spPr/>
      <dgm:t>
        <a:bodyPr/>
        <a:lstStyle/>
        <a:p>
          <a:r>
            <a:rPr lang="en-US"/>
            <a:t>Testing Accuracy: 65%</a:t>
          </a:r>
          <a:endParaRPr lang="en-US" dirty="0"/>
        </a:p>
      </dgm:t>
    </dgm:pt>
    <dgm:pt modelId="{CEE30171-9312-4635-8CA8-4570BF5004CE}" type="parTrans" cxnId="{E143B8C4-F138-478D-B285-0A9DFD50C5FF}">
      <dgm:prSet/>
      <dgm:spPr/>
      <dgm:t>
        <a:bodyPr/>
        <a:lstStyle/>
        <a:p>
          <a:endParaRPr lang="en-GB"/>
        </a:p>
      </dgm:t>
    </dgm:pt>
    <dgm:pt modelId="{8CA5B736-6884-4B1A-87E2-FB5C64E6E0D2}" type="sibTrans" cxnId="{E143B8C4-F138-478D-B285-0A9DFD50C5FF}">
      <dgm:prSet/>
      <dgm:spPr/>
      <dgm:t>
        <a:bodyPr/>
        <a:lstStyle/>
        <a:p>
          <a:endParaRPr lang="en-GB"/>
        </a:p>
      </dgm:t>
    </dgm:pt>
    <dgm:pt modelId="{6256ACAA-8A6A-4F7C-A730-E1C0E38654E9}">
      <dgm:prSet/>
      <dgm:spPr/>
      <dgm:t>
        <a:bodyPr/>
        <a:lstStyle/>
        <a:p>
          <a:r>
            <a:rPr lang="en-US"/>
            <a:t>Cut-off Accuracy: 80%</a:t>
          </a:r>
          <a:endParaRPr lang="en-US" dirty="0"/>
        </a:p>
      </dgm:t>
    </dgm:pt>
    <dgm:pt modelId="{C38BCE59-66F3-4E3D-8569-66D482E1985E}" type="parTrans" cxnId="{146F6ECC-9D9C-41CA-B371-57A97176A672}">
      <dgm:prSet/>
      <dgm:spPr/>
      <dgm:t>
        <a:bodyPr/>
        <a:lstStyle/>
        <a:p>
          <a:endParaRPr lang="en-GB"/>
        </a:p>
      </dgm:t>
    </dgm:pt>
    <dgm:pt modelId="{6AC8F8C1-1A9D-47E4-8121-25CECF478F93}" type="sibTrans" cxnId="{146F6ECC-9D9C-41CA-B371-57A97176A672}">
      <dgm:prSet/>
      <dgm:spPr/>
      <dgm:t>
        <a:bodyPr/>
        <a:lstStyle/>
        <a:p>
          <a:endParaRPr lang="en-GB"/>
        </a:p>
      </dgm:t>
    </dgm:pt>
    <dgm:pt modelId="{79AE0461-07BB-4788-9BA1-607A68DE62FC}">
      <dgm:prSet/>
      <dgm:spPr/>
      <dgm:t>
        <a:bodyPr/>
        <a:lstStyle/>
        <a:p>
          <a:r>
            <a:rPr lang="en-US"/>
            <a:t>Models tried: SVMs, Decision Trees, Boosted Trees, Neural Networks</a:t>
          </a:r>
          <a:endParaRPr lang="en-US" dirty="0"/>
        </a:p>
      </dgm:t>
    </dgm:pt>
    <dgm:pt modelId="{251D6A76-6502-4E94-B166-BF9D228DBA03}" type="parTrans" cxnId="{9434E1A7-8063-4CAC-8FCB-DFDC2DA2E2E8}">
      <dgm:prSet/>
      <dgm:spPr/>
      <dgm:t>
        <a:bodyPr/>
        <a:lstStyle/>
        <a:p>
          <a:endParaRPr lang="en-GB"/>
        </a:p>
      </dgm:t>
    </dgm:pt>
    <dgm:pt modelId="{EB13E633-335E-4CC6-ACF9-38E1DD6CD799}" type="sibTrans" cxnId="{9434E1A7-8063-4CAC-8FCB-DFDC2DA2E2E8}">
      <dgm:prSet/>
      <dgm:spPr/>
      <dgm:t>
        <a:bodyPr/>
        <a:lstStyle/>
        <a:p>
          <a:endParaRPr lang="en-GB"/>
        </a:p>
      </dgm:t>
    </dgm:pt>
    <dgm:pt modelId="{F7A6D788-0537-4B22-BD24-CC6E2C3FF1A6}" type="pres">
      <dgm:prSet presAssocID="{E3163670-2EAF-4C8E-9E10-B7A1593B8399}" presName="compositeShape" presStyleCnt="0">
        <dgm:presLayoutVars>
          <dgm:dir/>
          <dgm:resizeHandles/>
        </dgm:presLayoutVars>
      </dgm:prSet>
      <dgm:spPr/>
    </dgm:pt>
    <dgm:pt modelId="{48748025-2D3C-49A8-8709-F6321C4823FC}" type="pres">
      <dgm:prSet presAssocID="{E3163670-2EAF-4C8E-9E10-B7A1593B8399}" presName="pyramid" presStyleLbl="node1" presStyleIdx="0" presStyleCnt="1"/>
      <dgm:spPr/>
    </dgm:pt>
    <dgm:pt modelId="{79A11109-769D-45C9-8479-13F668250964}" type="pres">
      <dgm:prSet presAssocID="{E3163670-2EAF-4C8E-9E10-B7A1593B8399}" presName="theList" presStyleCnt="0"/>
      <dgm:spPr/>
    </dgm:pt>
    <dgm:pt modelId="{58701901-489F-4DB6-96D9-90B57EEDED89}" type="pres">
      <dgm:prSet presAssocID="{A1C1597B-B7BC-43D5-94D4-2874DBA21CBD}" presName="aNode" presStyleLbl="fgAcc1" presStyleIdx="0" presStyleCnt="6">
        <dgm:presLayoutVars>
          <dgm:bulletEnabled val="1"/>
        </dgm:presLayoutVars>
      </dgm:prSet>
      <dgm:spPr/>
    </dgm:pt>
    <dgm:pt modelId="{5E6B2847-B0B9-48F9-9145-790DA9EEC0C3}" type="pres">
      <dgm:prSet presAssocID="{A1C1597B-B7BC-43D5-94D4-2874DBA21CBD}" presName="aSpace" presStyleCnt="0"/>
      <dgm:spPr/>
    </dgm:pt>
    <dgm:pt modelId="{79277F7A-5E9F-4058-B050-5D7FF95188E7}" type="pres">
      <dgm:prSet presAssocID="{608455FC-55D6-4C63-9598-E0861882D496}" presName="aNode" presStyleLbl="fgAcc1" presStyleIdx="1" presStyleCnt="6">
        <dgm:presLayoutVars>
          <dgm:bulletEnabled val="1"/>
        </dgm:presLayoutVars>
      </dgm:prSet>
      <dgm:spPr/>
    </dgm:pt>
    <dgm:pt modelId="{2EC34EB0-B7F6-41C7-AF40-D82875BC2EB0}" type="pres">
      <dgm:prSet presAssocID="{608455FC-55D6-4C63-9598-E0861882D496}" presName="aSpace" presStyleCnt="0"/>
      <dgm:spPr/>
    </dgm:pt>
    <dgm:pt modelId="{6CA27878-1438-403E-B5D8-0C209A3BAFC3}" type="pres">
      <dgm:prSet presAssocID="{A38DA4AD-F149-48DE-98D3-06E1723468AC}" presName="aNode" presStyleLbl="fgAcc1" presStyleIdx="2" presStyleCnt="6">
        <dgm:presLayoutVars>
          <dgm:bulletEnabled val="1"/>
        </dgm:presLayoutVars>
      </dgm:prSet>
      <dgm:spPr/>
    </dgm:pt>
    <dgm:pt modelId="{FA16AEEA-EB27-4268-A16A-941C7899DD48}" type="pres">
      <dgm:prSet presAssocID="{A38DA4AD-F149-48DE-98D3-06E1723468AC}" presName="aSpace" presStyleCnt="0"/>
      <dgm:spPr/>
    </dgm:pt>
    <dgm:pt modelId="{60926F8F-7DB9-4141-B96B-8176D82E2008}" type="pres">
      <dgm:prSet presAssocID="{1B9F49E8-B28E-47C0-BEDE-9281955E0B89}" presName="aNode" presStyleLbl="fgAcc1" presStyleIdx="3" presStyleCnt="6">
        <dgm:presLayoutVars>
          <dgm:bulletEnabled val="1"/>
        </dgm:presLayoutVars>
      </dgm:prSet>
      <dgm:spPr/>
    </dgm:pt>
    <dgm:pt modelId="{28D49A2C-2521-442D-ABCD-55E9E271D0FC}" type="pres">
      <dgm:prSet presAssocID="{1B9F49E8-B28E-47C0-BEDE-9281955E0B89}" presName="aSpace" presStyleCnt="0"/>
      <dgm:spPr/>
    </dgm:pt>
    <dgm:pt modelId="{50B08E3C-D04E-4200-943C-A299CD9CFF60}" type="pres">
      <dgm:prSet presAssocID="{6256ACAA-8A6A-4F7C-A730-E1C0E38654E9}" presName="aNode" presStyleLbl="fgAcc1" presStyleIdx="4" presStyleCnt="6">
        <dgm:presLayoutVars>
          <dgm:bulletEnabled val="1"/>
        </dgm:presLayoutVars>
      </dgm:prSet>
      <dgm:spPr/>
    </dgm:pt>
    <dgm:pt modelId="{602D1CBF-555D-4D36-9407-AA33719E2418}" type="pres">
      <dgm:prSet presAssocID="{6256ACAA-8A6A-4F7C-A730-E1C0E38654E9}" presName="aSpace" presStyleCnt="0"/>
      <dgm:spPr/>
    </dgm:pt>
    <dgm:pt modelId="{4ACAC478-1C5D-4979-A849-82834DD2DA2F}" type="pres">
      <dgm:prSet presAssocID="{79AE0461-07BB-4788-9BA1-607A68DE62FC}" presName="aNode" presStyleLbl="fgAcc1" presStyleIdx="5" presStyleCnt="6">
        <dgm:presLayoutVars>
          <dgm:bulletEnabled val="1"/>
        </dgm:presLayoutVars>
      </dgm:prSet>
      <dgm:spPr/>
    </dgm:pt>
    <dgm:pt modelId="{EB86A71F-524E-4710-B481-D6A4CA98CEA3}" type="pres">
      <dgm:prSet presAssocID="{79AE0461-07BB-4788-9BA1-607A68DE62FC}" presName="aSpace" presStyleCnt="0"/>
      <dgm:spPr/>
    </dgm:pt>
  </dgm:ptLst>
  <dgm:cxnLst>
    <dgm:cxn modelId="{20B6A708-F08B-4E09-A255-633CEF58C314}" type="presOf" srcId="{E3163670-2EAF-4C8E-9E10-B7A1593B8399}" destId="{F7A6D788-0537-4B22-BD24-CC6E2C3FF1A6}" srcOrd="0" destOrd="0" presId="urn:microsoft.com/office/officeart/2005/8/layout/pyramid2"/>
    <dgm:cxn modelId="{6A17EC1C-2BAF-4875-8872-4907C45E992A}" srcId="{E3163670-2EAF-4C8E-9E10-B7A1593B8399}" destId="{608455FC-55D6-4C63-9598-E0861882D496}" srcOrd="1" destOrd="0" parTransId="{C4CCEF7D-A5AA-482C-A30D-BD5D709DA2F3}" sibTransId="{804AA1C9-20B6-4783-80BD-10037C15BE72}"/>
    <dgm:cxn modelId="{4F2C7424-6C47-4AA3-AD09-37B4EC8CC624}" srcId="{E3163670-2EAF-4C8E-9E10-B7A1593B8399}" destId="{A38DA4AD-F149-48DE-98D3-06E1723468AC}" srcOrd="2" destOrd="0" parTransId="{126F4D05-AAF0-4316-A79E-70373DEACD12}" sibTransId="{CBBB41A4-7B2F-42DD-B0B7-448EFD5F896B}"/>
    <dgm:cxn modelId="{C3A0363E-68FB-4336-9CB0-D0201AF4BB22}" srcId="{E3163670-2EAF-4C8E-9E10-B7A1593B8399}" destId="{A1C1597B-B7BC-43D5-94D4-2874DBA21CBD}" srcOrd="0" destOrd="0" parTransId="{740D4482-70AD-49DE-9DB2-9800273B1212}" sibTransId="{17DAC867-6BEE-4CEB-9F6F-D651E3C12B67}"/>
    <dgm:cxn modelId="{6A70639E-ED3A-4BF0-865C-27026D511A0A}" type="presOf" srcId="{A38DA4AD-F149-48DE-98D3-06E1723468AC}" destId="{6CA27878-1438-403E-B5D8-0C209A3BAFC3}" srcOrd="0" destOrd="0" presId="urn:microsoft.com/office/officeart/2005/8/layout/pyramid2"/>
    <dgm:cxn modelId="{9434E1A7-8063-4CAC-8FCB-DFDC2DA2E2E8}" srcId="{E3163670-2EAF-4C8E-9E10-B7A1593B8399}" destId="{79AE0461-07BB-4788-9BA1-607A68DE62FC}" srcOrd="5" destOrd="0" parTransId="{251D6A76-6502-4E94-B166-BF9D228DBA03}" sibTransId="{EB13E633-335E-4CC6-ACF9-38E1DD6CD799}"/>
    <dgm:cxn modelId="{243C5FAD-E80E-4F2D-B0D1-2C6BBDB97DE1}" type="presOf" srcId="{A1C1597B-B7BC-43D5-94D4-2874DBA21CBD}" destId="{58701901-489F-4DB6-96D9-90B57EEDED89}" srcOrd="0" destOrd="0" presId="urn:microsoft.com/office/officeart/2005/8/layout/pyramid2"/>
    <dgm:cxn modelId="{E143B8C4-F138-478D-B285-0A9DFD50C5FF}" srcId="{E3163670-2EAF-4C8E-9E10-B7A1593B8399}" destId="{1B9F49E8-B28E-47C0-BEDE-9281955E0B89}" srcOrd="3" destOrd="0" parTransId="{CEE30171-9312-4635-8CA8-4570BF5004CE}" sibTransId="{8CA5B736-6884-4B1A-87E2-FB5C64E6E0D2}"/>
    <dgm:cxn modelId="{1295C0CA-3F43-4F32-9205-BCEE11733623}" type="presOf" srcId="{6256ACAA-8A6A-4F7C-A730-E1C0E38654E9}" destId="{50B08E3C-D04E-4200-943C-A299CD9CFF60}" srcOrd="0" destOrd="0" presId="urn:microsoft.com/office/officeart/2005/8/layout/pyramid2"/>
    <dgm:cxn modelId="{146F6ECC-9D9C-41CA-B371-57A97176A672}" srcId="{E3163670-2EAF-4C8E-9E10-B7A1593B8399}" destId="{6256ACAA-8A6A-4F7C-A730-E1C0E38654E9}" srcOrd="4" destOrd="0" parTransId="{C38BCE59-66F3-4E3D-8569-66D482E1985E}" sibTransId="{6AC8F8C1-1A9D-47E4-8121-25CECF478F93}"/>
    <dgm:cxn modelId="{77CE43D2-DB7D-44E4-913C-6CA97526C574}" type="presOf" srcId="{608455FC-55D6-4C63-9598-E0861882D496}" destId="{79277F7A-5E9F-4058-B050-5D7FF95188E7}" srcOrd="0" destOrd="0" presId="urn:microsoft.com/office/officeart/2005/8/layout/pyramid2"/>
    <dgm:cxn modelId="{C577ADEC-B2D9-4F1D-B6A3-AA0F042EF22C}" type="presOf" srcId="{79AE0461-07BB-4788-9BA1-607A68DE62FC}" destId="{4ACAC478-1C5D-4979-A849-82834DD2DA2F}" srcOrd="0" destOrd="0" presId="urn:microsoft.com/office/officeart/2005/8/layout/pyramid2"/>
    <dgm:cxn modelId="{B3C93DF9-53F2-4D9F-9635-0ACDC072CE42}" type="presOf" srcId="{1B9F49E8-B28E-47C0-BEDE-9281955E0B89}" destId="{60926F8F-7DB9-4141-B96B-8176D82E2008}" srcOrd="0" destOrd="0" presId="urn:microsoft.com/office/officeart/2005/8/layout/pyramid2"/>
    <dgm:cxn modelId="{ADD13847-D982-4191-B1D1-14702B60E003}" type="presParOf" srcId="{F7A6D788-0537-4B22-BD24-CC6E2C3FF1A6}" destId="{48748025-2D3C-49A8-8709-F6321C4823FC}" srcOrd="0" destOrd="0" presId="urn:microsoft.com/office/officeart/2005/8/layout/pyramid2"/>
    <dgm:cxn modelId="{588EEEE7-82FE-4AC2-9E56-9FA172BFDF62}" type="presParOf" srcId="{F7A6D788-0537-4B22-BD24-CC6E2C3FF1A6}" destId="{79A11109-769D-45C9-8479-13F668250964}" srcOrd="1" destOrd="0" presId="urn:microsoft.com/office/officeart/2005/8/layout/pyramid2"/>
    <dgm:cxn modelId="{32F83515-F5D9-4A65-80E2-DBDFF572D133}" type="presParOf" srcId="{79A11109-769D-45C9-8479-13F668250964}" destId="{58701901-489F-4DB6-96D9-90B57EEDED89}" srcOrd="0" destOrd="0" presId="urn:microsoft.com/office/officeart/2005/8/layout/pyramid2"/>
    <dgm:cxn modelId="{EF34E200-63DB-4F49-994D-9CD48886A354}" type="presParOf" srcId="{79A11109-769D-45C9-8479-13F668250964}" destId="{5E6B2847-B0B9-48F9-9145-790DA9EEC0C3}" srcOrd="1" destOrd="0" presId="urn:microsoft.com/office/officeart/2005/8/layout/pyramid2"/>
    <dgm:cxn modelId="{FFCA30B3-F5ED-4CD7-ADF7-2259342735E2}" type="presParOf" srcId="{79A11109-769D-45C9-8479-13F668250964}" destId="{79277F7A-5E9F-4058-B050-5D7FF95188E7}" srcOrd="2" destOrd="0" presId="urn:microsoft.com/office/officeart/2005/8/layout/pyramid2"/>
    <dgm:cxn modelId="{913934EA-F2F9-4E37-BFBE-48ADA9010697}" type="presParOf" srcId="{79A11109-769D-45C9-8479-13F668250964}" destId="{2EC34EB0-B7F6-41C7-AF40-D82875BC2EB0}" srcOrd="3" destOrd="0" presId="urn:microsoft.com/office/officeart/2005/8/layout/pyramid2"/>
    <dgm:cxn modelId="{F2DB34E3-54E4-4E7C-ADF3-5A2F731C8ACE}" type="presParOf" srcId="{79A11109-769D-45C9-8479-13F668250964}" destId="{6CA27878-1438-403E-B5D8-0C209A3BAFC3}" srcOrd="4" destOrd="0" presId="urn:microsoft.com/office/officeart/2005/8/layout/pyramid2"/>
    <dgm:cxn modelId="{4249E1D0-7704-4EFE-AB90-0BD82153AECD}" type="presParOf" srcId="{79A11109-769D-45C9-8479-13F668250964}" destId="{FA16AEEA-EB27-4268-A16A-941C7899DD48}" srcOrd="5" destOrd="0" presId="urn:microsoft.com/office/officeart/2005/8/layout/pyramid2"/>
    <dgm:cxn modelId="{EC79AD3C-347E-4F89-A56E-5BD8C54D49E9}" type="presParOf" srcId="{79A11109-769D-45C9-8479-13F668250964}" destId="{60926F8F-7DB9-4141-B96B-8176D82E2008}" srcOrd="6" destOrd="0" presId="urn:microsoft.com/office/officeart/2005/8/layout/pyramid2"/>
    <dgm:cxn modelId="{0749CFD1-B7E6-480A-B60D-BD5D638302F1}" type="presParOf" srcId="{79A11109-769D-45C9-8479-13F668250964}" destId="{28D49A2C-2521-442D-ABCD-55E9E271D0FC}" srcOrd="7" destOrd="0" presId="urn:microsoft.com/office/officeart/2005/8/layout/pyramid2"/>
    <dgm:cxn modelId="{2C9D3F43-890F-41FE-A59F-F14D70574751}" type="presParOf" srcId="{79A11109-769D-45C9-8479-13F668250964}" destId="{50B08E3C-D04E-4200-943C-A299CD9CFF60}" srcOrd="8" destOrd="0" presId="urn:microsoft.com/office/officeart/2005/8/layout/pyramid2"/>
    <dgm:cxn modelId="{46B5286B-9C6D-4463-BC9D-E73991CA6697}" type="presParOf" srcId="{79A11109-769D-45C9-8479-13F668250964}" destId="{602D1CBF-555D-4D36-9407-AA33719E2418}" srcOrd="9" destOrd="0" presId="urn:microsoft.com/office/officeart/2005/8/layout/pyramid2"/>
    <dgm:cxn modelId="{08F02C49-6742-47FA-949C-B7F2EFE73C21}" type="presParOf" srcId="{79A11109-769D-45C9-8479-13F668250964}" destId="{4ACAC478-1C5D-4979-A849-82834DD2DA2F}" srcOrd="10" destOrd="0" presId="urn:microsoft.com/office/officeart/2005/8/layout/pyramid2"/>
    <dgm:cxn modelId="{F1C098D6-D678-46EF-9E53-423DA9436CED}" type="presParOf" srcId="{79A11109-769D-45C9-8479-13F668250964}" destId="{EB86A71F-524E-4710-B481-D6A4CA98CEA3}" srcOrd="11" destOrd="0" presId="urn:microsoft.com/office/officeart/2005/8/layout/pyramid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BA49D9CF-56B8-471F-8E9A-ADA52D4B6478}" type="doc">
      <dgm:prSet loTypeId="urn:microsoft.com/office/officeart/2005/8/layout/vList3" loCatId="list" qsTypeId="urn:microsoft.com/office/officeart/2005/8/quickstyle/simple5" qsCatId="simple" csTypeId="urn:microsoft.com/office/officeart/2005/8/colors/accent2_1" csCatId="accent2" phldr="1"/>
      <dgm:spPr/>
      <dgm:t>
        <a:bodyPr/>
        <a:lstStyle/>
        <a:p>
          <a:endParaRPr lang="en-GB"/>
        </a:p>
      </dgm:t>
    </dgm:pt>
    <dgm:pt modelId="{DF6D1296-5DFA-4D83-8F17-A197B15B33E6}">
      <dgm:prSet phldrT="[Text]"/>
      <dgm:spPr/>
      <dgm:t>
        <a:bodyPr/>
        <a:lstStyle/>
        <a:p>
          <a:r>
            <a:rPr lang="en-US" b="1" dirty="0"/>
            <a:t>HURDLES AND DIFFICULTIES</a:t>
          </a:r>
          <a:endParaRPr lang="en-GB" dirty="0"/>
        </a:p>
      </dgm:t>
    </dgm:pt>
    <dgm:pt modelId="{0EED6965-C351-4E09-9A0D-FDC178A93AC6}" type="parTrans" cxnId="{783EC69D-53CF-4224-AEC8-2A8283E3AF64}">
      <dgm:prSet/>
      <dgm:spPr/>
      <dgm:t>
        <a:bodyPr/>
        <a:lstStyle/>
        <a:p>
          <a:endParaRPr lang="en-GB"/>
        </a:p>
      </dgm:t>
    </dgm:pt>
    <dgm:pt modelId="{28444E2C-5590-427F-8150-142D59314261}" type="sibTrans" cxnId="{783EC69D-53CF-4224-AEC8-2A8283E3AF64}">
      <dgm:prSet/>
      <dgm:spPr/>
      <dgm:t>
        <a:bodyPr/>
        <a:lstStyle/>
        <a:p>
          <a:endParaRPr lang="en-GB"/>
        </a:p>
      </dgm:t>
    </dgm:pt>
    <dgm:pt modelId="{A21D005F-2CF0-42D1-BBF7-E34D58DF0FD3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/>
            <a:t>Dataset collection; no public dataset available</a:t>
          </a:r>
          <a:endParaRPr lang="en-GB" dirty="0"/>
        </a:p>
      </dgm:t>
    </dgm:pt>
    <dgm:pt modelId="{FF394E13-5CD9-4B49-896A-3F9C057C1967}" type="sibTrans" cxnId="{C719875C-F4F7-4F83-AF94-30389E80D98E}">
      <dgm:prSet/>
      <dgm:spPr/>
      <dgm:t>
        <a:bodyPr/>
        <a:lstStyle/>
        <a:p>
          <a:endParaRPr lang="en-GB"/>
        </a:p>
      </dgm:t>
    </dgm:pt>
    <dgm:pt modelId="{88BFF384-6A58-4C0C-93B7-517BAE3F23E9}" type="parTrans" cxnId="{C719875C-F4F7-4F83-AF94-30389E80D98E}">
      <dgm:prSet/>
      <dgm:spPr/>
      <dgm:t>
        <a:bodyPr/>
        <a:lstStyle/>
        <a:p>
          <a:endParaRPr lang="en-GB"/>
        </a:p>
      </dgm:t>
    </dgm:pt>
    <dgm:pt modelId="{FCBCC61A-7BB5-4081-88A3-395C659978BD}">
      <dgm:prSet/>
      <dgm:spPr/>
      <dgm:t>
        <a:bodyPr/>
        <a:lstStyle/>
        <a:p>
          <a:r>
            <a:rPr lang="en-US"/>
            <a:t>Restrictions on extracting data from social media sites</a:t>
          </a:r>
          <a:endParaRPr lang="en-US" dirty="0"/>
        </a:p>
      </dgm:t>
    </dgm:pt>
    <dgm:pt modelId="{72A67901-7953-4C1B-A8F0-CA874B7DF8A5}" type="parTrans" cxnId="{46A30A3F-A7E0-41CD-B02D-4B4923EA971E}">
      <dgm:prSet/>
      <dgm:spPr/>
      <dgm:t>
        <a:bodyPr/>
        <a:lstStyle/>
        <a:p>
          <a:endParaRPr lang="en-GB"/>
        </a:p>
      </dgm:t>
    </dgm:pt>
    <dgm:pt modelId="{B4254915-6A4F-44C9-AE95-92E5A7698DB1}" type="sibTrans" cxnId="{46A30A3F-A7E0-41CD-B02D-4B4923EA971E}">
      <dgm:prSet/>
      <dgm:spPr/>
      <dgm:t>
        <a:bodyPr/>
        <a:lstStyle/>
        <a:p>
          <a:endParaRPr lang="en-GB"/>
        </a:p>
      </dgm:t>
    </dgm:pt>
    <dgm:pt modelId="{DE8E86E5-86DF-4247-8647-BE4CFAC20515}">
      <dgm:prSet/>
      <dgm:spPr/>
      <dgm:t>
        <a:bodyPr/>
        <a:lstStyle/>
        <a:p>
          <a:r>
            <a:rPr lang="en-US"/>
            <a:t>Quality of data</a:t>
          </a:r>
          <a:endParaRPr lang="en-US" dirty="0"/>
        </a:p>
      </dgm:t>
    </dgm:pt>
    <dgm:pt modelId="{776FDA8C-A979-4D95-941D-7B3B53D16B55}" type="parTrans" cxnId="{D7E3DABC-AD1F-426E-8DB3-24DECEF85866}">
      <dgm:prSet/>
      <dgm:spPr/>
      <dgm:t>
        <a:bodyPr/>
        <a:lstStyle/>
        <a:p>
          <a:endParaRPr lang="en-GB"/>
        </a:p>
      </dgm:t>
    </dgm:pt>
    <dgm:pt modelId="{B00DE74D-2B14-4C56-96BA-F205D22D6C6F}" type="sibTrans" cxnId="{D7E3DABC-AD1F-426E-8DB3-24DECEF85866}">
      <dgm:prSet/>
      <dgm:spPr/>
      <dgm:t>
        <a:bodyPr/>
        <a:lstStyle/>
        <a:p>
          <a:endParaRPr lang="en-GB"/>
        </a:p>
      </dgm:t>
    </dgm:pt>
    <dgm:pt modelId="{3610E817-165F-4D52-9617-30905B31E2AF}">
      <dgm:prSet/>
      <dgm:spPr/>
      <dgm:t>
        <a:bodyPr/>
        <a:lstStyle/>
        <a:p>
          <a:r>
            <a:rPr lang="en-US" dirty="0"/>
            <a:t>Poor accuracy on most models we tried</a:t>
          </a:r>
        </a:p>
      </dgm:t>
    </dgm:pt>
    <dgm:pt modelId="{0C0F0E37-6DBA-45ED-8362-02B3752D556A}" type="parTrans" cxnId="{0AD5CBF1-D294-45A8-B3D6-D6EB3942E1CA}">
      <dgm:prSet/>
      <dgm:spPr/>
      <dgm:t>
        <a:bodyPr/>
        <a:lstStyle/>
        <a:p>
          <a:endParaRPr lang="en-GB"/>
        </a:p>
      </dgm:t>
    </dgm:pt>
    <dgm:pt modelId="{5C5D374D-0820-487A-9C7D-5CC1A78A5800}" type="sibTrans" cxnId="{0AD5CBF1-D294-45A8-B3D6-D6EB3942E1CA}">
      <dgm:prSet/>
      <dgm:spPr/>
      <dgm:t>
        <a:bodyPr/>
        <a:lstStyle/>
        <a:p>
          <a:endParaRPr lang="en-GB"/>
        </a:p>
      </dgm:t>
    </dgm:pt>
    <dgm:pt modelId="{ABC27977-5425-4A01-95E9-05840C23E118}">
      <dgm:prSet/>
      <dgm:spPr/>
      <dgm:t>
        <a:bodyPr/>
        <a:lstStyle/>
        <a:p>
          <a:r>
            <a:rPr lang="en-US" dirty="0"/>
            <a:t>No prior experience in web development using React and NodeJS</a:t>
          </a:r>
        </a:p>
      </dgm:t>
    </dgm:pt>
    <dgm:pt modelId="{3B7BC381-3365-4FA0-8DA3-46047673A239}" type="parTrans" cxnId="{3B676DD6-FF9F-42C3-8C78-C396DED3A049}">
      <dgm:prSet/>
      <dgm:spPr/>
      <dgm:t>
        <a:bodyPr/>
        <a:lstStyle/>
        <a:p>
          <a:endParaRPr lang="en-GB"/>
        </a:p>
      </dgm:t>
    </dgm:pt>
    <dgm:pt modelId="{1DA412B5-BBAF-474F-A7CF-1F47A57B2C10}" type="sibTrans" cxnId="{3B676DD6-FF9F-42C3-8C78-C396DED3A049}">
      <dgm:prSet/>
      <dgm:spPr/>
      <dgm:t>
        <a:bodyPr/>
        <a:lstStyle/>
        <a:p>
          <a:endParaRPr lang="en-GB"/>
        </a:p>
      </dgm:t>
    </dgm:pt>
    <dgm:pt modelId="{41EF4273-A57A-4A1E-9432-80A787496649}" type="pres">
      <dgm:prSet presAssocID="{BA49D9CF-56B8-471F-8E9A-ADA52D4B6478}" presName="linearFlow" presStyleCnt="0">
        <dgm:presLayoutVars>
          <dgm:dir/>
          <dgm:resizeHandles val="exact"/>
        </dgm:presLayoutVars>
      </dgm:prSet>
      <dgm:spPr/>
    </dgm:pt>
    <dgm:pt modelId="{B080E5E9-B103-4C8F-9FBD-71605987D097}" type="pres">
      <dgm:prSet presAssocID="{DF6D1296-5DFA-4D83-8F17-A197B15B33E6}" presName="composite" presStyleCnt="0"/>
      <dgm:spPr/>
    </dgm:pt>
    <dgm:pt modelId="{A22AF8CD-7FCA-477D-897F-02CEABB642DA}" type="pres">
      <dgm:prSet presAssocID="{DF6D1296-5DFA-4D83-8F17-A197B15B33E6}" presName="imgShp" presStyleLbl="fgImgPlace1" presStyleIdx="0" presStyleCnt="1"/>
      <dgm:spPr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5000" r="-45000"/>
          </a:stretch>
        </a:blipFill>
      </dgm:spPr>
    </dgm:pt>
    <dgm:pt modelId="{C493B329-9098-4309-9D79-4D7198450DA6}" type="pres">
      <dgm:prSet presAssocID="{DF6D1296-5DFA-4D83-8F17-A197B15B33E6}" presName="txShp" presStyleLbl="node1" presStyleIdx="0" presStyleCnt="1">
        <dgm:presLayoutVars>
          <dgm:bulletEnabled val="1"/>
        </dgm:presLayoutVars>
      </dgm:prSet>
      <dgm:spPr/>
    </dgm:pt>
  </dgm:ptLst>
  <dgm:cxnLst>
    <dgm:cxn modelId="{643E4F11-FFD1-464F-8648-8DB2260B1455}" type="presOf" srcId="{A21D005F-2CF0-42D1-BBF7-E34D58DF0FD3}" destId="{C493B329-9098-4309-9D79-4D7198450DA6}" srcOrd="0" destOrd="1" presId="urn:microsoft.com/office/officeart/2005/8/layout/vList3"/>
    <dgm:cxn modelId="{AE34DD39-CAB0-4733-8FEB-E028B27C4AB6}" type="presOf" srcId="{FCBCC61A-7BB5-4081-88A3-395C659978BD}" destId="{C493B329-9098-4309-9D79-4D7198450DA6}" srcOrd="0" destOrd="2" presId="urn:microsoft.com/office/officeart/2005/8/layout/vList3"/>
    <dgm:cxn modelId="{46A30A3F-A7E0-41CD-B02D-4B4923EA971E}" srcId="{DF6D1296-5DFA-4D83-8F17-A197B15B33E6}" destId="{FCBCC61A-7BB5-4081-88A3-395C659978BD}" srcOrd="1" destOrd="0" parTransId="{72A67901-7953-4C1B-A8F0-CA874B7DF8A5}" sibTransId="{B4254915-6A4F-44C9-AE95-92E5A7698DB1}"/>
    <dgm:cxn modelId="{C719875C-F4F7-4F83-AF94-30389E80D98E}" srcId="{DF6D1296-5DFA-4D83-8F17-A197B15B33E6}" destId="{A21D005F-2CF0-42D1-BBF7-E34D58DF0FD3}" srcOrd="0" destOrd="0" parTransId="{88BFF384-6A58-4C0C-93B7-517BAE3F23E9}" sibTransId="{FF394E13-5CD9-4B49-896A-3F9C057C1967}"/>
    <dgm:cxn modelId="{D1109D5F-0B04-485E-BD2F-B81B0492A54A}" type="presOf" srcId="{3610E817-165F-4D52-9617-30905B31E2AF}" destId="{C493B329-9098-4309-9D79-4D7198450DA6}" srcOrd="0" destOrd="4" presId="urn:microsoft.com/office/officeart/2005/8/layout/vList3"/>
    <dgm:cxn modelId="{B1FD7963-29FB-4D87-81A7-C62C734F1545}" type="presOf" srcId="{DF6D1296-5DFA-4D83-8F17-A197B15B33E6}" destId="{C493B329-9098-4309-9D79-4D7198450DA6}" srcOrd="0" destOrd="0" presId="urn:microsoft.com/office/officeart/2005/8/layout/vList3"/>
    <dgm:cxn modelId="{7DF66A75-19D7-4CF0-89A5-63D24CEAAC9B}" type="presOf" srcId="{DE8E86E5-86DF-4247-8647-BE4CFAC20515}" destId="{C493B329-9098-4309-9D79-4D7198450DA6}" srcOrd="0" destOrd="3" presId="urn:microsoft.com/office/officeart/2005/8/layout/vList3"/>
    <dgm:cxn modelId="{795DF756-C3CA-4AAC-9B00-6655C085900B}" type="presOf" srcId="{ABC27977-5425-4A01-95E9-05840C23E118}" destId="{C493B329-9098-4309-9D79-4D7198450DA6}" srcOrd="0" destOrd="5" presId="urn:microsoft.com/office/officeart/2005/8/layout/vList3"/>
    <dgm:cxn modelId="{783EC69D-53CF-4224-AEC8-2A8283E3AF64}" srcId="{BA49D9CF-56B8-471F-8E9A-ADA52D4B6478}" destId="{DF6D1296-5DFA-4D83-8F17-A197B15B33E6}" srcOrd="0" destOrd="0" parTransId="{0EED6965-C351-4E09-9A0D-FDC178A93AC6}" sibTransId="{28444E2C-5590-427F-8150-142D59314261}"/>
    <dgm:cxn modelId="{D7E3DABC-AD1F-426E-8DB3-24DECEF85866}" srcId="{DF6D1296-5DFA-4D83-8F17-A197B15B33E6}" destId="{DE8E86E5-86DF-4247-8647-BE4CFAC20515}" srcOrd="2" destOrd="0" parTransId="{776FDA8C-A979-4D95-941D-7B3B53D16B55}" sibTransId="{B00DE74D-2B14-4C56-96BA-F205D22D6C6F}"/>
    <dgm:cxn modelId="{3B676DD6-FF9F-42C3-8C78-C396DED3A049}" srcId="{DF6D1296-5DFA-4D83-8F17-A197B15B33E6}" destId="{ABC27977-5425-4A01-95E9-05840C23E118}" srcOrd="4" destOrd="0" parTransId="{3B7BC381-3365-4FA0-8DA3-46047673A239}" sibTransId="{1DA412B5-BBAF-474F-A7CF-1F47A57B2C10}"/>
    <dgm:cxn modelId="{E28418E8-6424-4D6E-A58E-33B960BD2DD6}" type="presOf" srcId="{BA49D9CF-56B8-471F-8E9A-ADA52D4B6478}" destId="{41EF4273-A57A-4A1E-9432-80A787496649}" srcOrd="0" destOrd="0" presId="urn:microsoft.com/office/officeart/2005/8/layout/vList3"/>
    <dgm:cxn modelId="{0AD5CBF1-D294-45A8-B3D6-D6EB3942E1CA}" srcId="{DF6D1296-5DFA-4D83-8F17-A197B15B33E6}" destId="{3610E817-165F-4D52-9617-30905B31E2AF}" srcOrd="3" destOrd="0" parTransId="{0C0F0E37-6DBA-45ED-8362-02B3752D556A}" sibTransId="{5C5D374D-0820-487A-9C7D-5CC1A78A5800}"/>
    <dgm:cxn modelId="{FF41E3D9-50EC-4533-845A-B7F18F626A67}" type="presParOf" srcId="{41EF4273-A57A-4A1E-9432-80A787496649}" destId="{B080E5E9-B103-4C8F-9FBD-71605987D097}" srcOrd="0" destOrd="0" presId="urn:microsoft.com/office/officeart/2005/8/layout/vList3"/>
    <dgm:cxn modelId="{AE57C659-5E40-49C4-9C79-CEC42851A0D5}" type="presParOf" srcId="{B080E5E9-B103-4C8F-9FBD-71605987D097}" destId="{A22AF8CD-7FCA-477D-897F-02CEABB642DA}" srcOrd="0" destOrd="0" presId="urn:microsoft.com/office/officeart/2005/8/layout/vList3"/>
    <dgm:cxn modelId="{7CC089EE-6A3C-4E66-B158-B594E1FAD510}" type="presParOf" srcId="{B080E5E9-B103-4C8F-9FBD-71605987D097}" destId="{C493B329-9098-4309-9D79-4D7198450DA6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8B825A-AC8C-40C9-9DE5-F8CDF2ACFB35}">
      <dsp:nvSpPr>
        <dsp:cNvPr id="0" name=""/>
        <dsp:cNvSpPr/>
      </dsp:nvSpPr>
      <dsp:spPr>
        <a:xfrm>
          <a:off x="1852100" y="335415"/>
          <a:ext cx="4551680" cy="4551680"/>
        </a:xfrm>
        <a:prstGeom prst="pie">
          <a:avLst>
            <a:gd name="adj1" fmla="val 16200000"/>
            <a:gd name="adj2" fmla="val 2052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 dirty="0"/>
            <a:t>Initiation</a:t>
          </a:r>
        </a:p>
      </dsp:txBody>
      <dsp:txXfrm>
        <a:off x="4226560" y="1100531"/>
        <a:ext cx="1463040" cy="975360"/>
      </dsp:txXfrm>
    </dsp:sp>
    <dsp:sp modelId="{197545E3-9E19-48D4-BCA3-9E6548DFBAAE}">
      <dsp:nvSpPr>
        <dsp:cNvPr id="0" name=""/>
        <dsp:cNvSpPr/>
      </dsp:nvSpPr>
      <dsp:spPr>
        <a:xfrm>
          <a:off x="1891114" y="456793"/>
          <a:ext cx="4551680" cy="4551680"/>
        </a:xfrm>
        <a:prstGeom prst="pie">
          <a:avLst>
            <a:gd name="adj1" fmla="val 20520000"/>
            <a:gd name="adj2" fmla="val 3240000"/>
          </a:avLst>
        </a:prstGeom>
        <a:gradFill rotWithShape="0">
          <a:gsLst>
            <a:gs pos="0">
              <a:schemeClr val="accent3">
                <a:hueOff val="677650"/>
                <a:satOff val="25000"/>
                <a:lumOff val="-367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677650"/>
                <a:satOff val="25000"/>
                <a:lumOff val="-367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677650"/>
                <a:satOff val="25000"/>
                <a:lumOff val="-367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 dirty="0"/>
            <a:t>Planning</a:t>
          </a:r>
        </a:p>
      </dsp:txBody>
      <dsp:txXfrm>
        <a:off x="4822613" y="2536478"/>
        <a:ext cx="1354666" cy="1083733"/>
      </dsp:txXfrm>
    </dsp:sp>
    <dsp:sp modelId="{CBC22721-87E8-4395-81DC-D045A71FB316}">
      <dsp:nvSpPr>
        <dsp:cNvPr id="0" name=""/>
        <dsp:cNvSpPr/>
      </dsp:nvSpPr>
      <dsp:spPr>
        <a:xfrm>
          <a:off x="1788159" y="531571"/>
          <a:ext cx="4551680" cy="4551680"/>
        </a:xfrm>
        <a:prstGeom prst="pie">
          <a:avLst>
            <a:gd name="adj1" fmla="val 3240000"/>
            <a:gd name="adj2" fmla="val 7560000"/>
          </a:avLst>
        </a:prstGeom>
        <a:gradFill rotWithShape="0">
          <a:gsLst>
            <a:gs pos="0">
              <a:schemeClr val="accent3">
                <a:hueOff val="1355300"/>
                <a:satOff val="50000"/>
                <a:lumOff val="-735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1355300"/>
                <a:satOff val="50000"/>
                <a:lumOff val="-735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1355300"/>
                <a:satOff val="50000"/>
                <a:lumOff val="-735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 dirty="0"/>
            <a:t>Execution</a:t>
          </a:r>
        </a:p>
      </dsp:txBody>
      <dsp:txXfrm>
        <a:off x="3413759" y="3728584"/>
        <a:ext cx="1300480" cy="1192106"/>
      </dsp:txXfrm>
    </dsp:sp>
    <dsp:sp modelId="{DEC6EFF5-D62B-485F-AED1-19017EC3432A}">
      <dsp:nvSpPr>
        <dsp:cNvPr id="0" name=""/>
        <dsp:cNvSpPr/>
      </dsp:nvSpPr>
      <dsp:spPr>
        <a:xfrm>
          <a:off x="1685205" y="456793"/>
          <a:ext cx="4551680" cy="4551680"/>
        </a:xfrm>
        <a:prstGeom prst="pie">
          <a:avLst>
            <a:gd name="adj1" fmla="val 7560000"/>
            <a:gd name="adj2" fmla="val 11880000"/>
          </a:avLst>
        </a:prstGeom>
        <a:gradFill rotWithShape="0">
          <a:gsLst>
            <a:gs pos="0">
              <a:schemeClr val="accent3">
                <a:hueOff val="2032949"/>
                <a:satOff val="75000"/>
                <a:lumOff val="-1102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2032949"/>
                <a:satOff val="75000"/>
                <a:lumOff val="-1102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2032949"/>
                <a:satOff val="75000"/>
                <a:lumOff val="-1102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 dirty="0"/>
            <a:t>Monitoring and Controlling</a:t>
          </a:r>
        </a:p>
      </dsp:txBody>
      <dsp:txXfrm>
        <a:off x="1950719" y="2536478"/>
        <a:ext cx="1354666" cy="1083733"/>
      </dsp:txXfrm>
    </dsp:sp>
    <dsp:sp modelId="{7EAF7880-0CAF-4EE1-AE2C-CEF15A3A7058}">
      <dsp:nvSpPr>
        <dsp:cNvPr id="0" name=""/>
        <dsp:cNvSpPr/>
      </dsp:nvSpPr>
      <dsp:spPr>
        <a:xfrm>
          <a:off x="1724219" y="335415"/>
          <a:ext cx="4551680" cy="4551680"/>
        </a:xfrm>
        <a:prstGeom prst="pie">
          <a:avLst>
            <a:gd name="adj1" fmla="val 11880000"/>
            <a:gd name="adj2" fmla="val 16200000"/>
          </a:avLst>
        </a:prstGeom>
        <a:gradFill rotWithShape="0">
          <a:gsLst>
            <a:gs pos="0">
              <a:schemeClr val="accent3">
                <a:hueOff val="2710599"/>
                <a:satOff val="100000"/>
                <a:lumOff val="-1470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2710599"/>
                <a:satOff val="100000"/>
                <a:lumOff val="-1470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2710599"/>
                <a:satOff val="100000"/>
                <a:lumOff val="-1470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 dirty="0"/>
            <a:t>Closing</a:t>
          </a:r>
        </a:p>
      </dsp:txBody>
      <dsp:txXfrm>
        <a:off x="2438399" y="1100531"/>
        <a:ext cx="1463040" cy="975360"/>
      </dsp:txXfrm>
    </dsp:sp>
    <dsp:sp modelId="{6B8664B2-7A4A-4D0D-9564-AB57A5D6917A}">
      <dsp:nvSpPr>
        <dsp:cNvPr id="0" name=""/>
        <dsp:cNvSpPr/>
      </dsp:nvSpPr>
      <dsp:spPr>
        <a:xfrm>
          <a:off x="1570115" y="53644"/>
          <a:ext cx="5115221" cy="5115221"/>
        </a:xfrm>
        <a:prstGeom prst="circularArrow">
          <a:avLst>
            <a:gd name="adj1" fmla="val 5085"/>
            <a:gd name="adj2" fmla="val 327528"/>
            <a:gd name="adj3" fmla="val 20192361"/>
            <a:gd name="adj4" fmla="val 16200324"/>
            <a:gd name="adj5" fmla="val 5932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90206F08-369B-4C5F-B685-3E0268725544}">
      <dsp:nvSpPr>
        <dsp:cNvPr id="0" name=""/>
        <dsp:cNvSpPr/>
      </dsp:nvSpPr>
      <dsp:spPr>
        <a:xfrm>
          <a:off x="1609658" y="174982"/>
          <a:ext cx="5115221" cy="5115221"/>
        </a:xfrm>
        <a:prstGeom prst="circularArrow">
          <a:avLst>
            <a:gd name="adj1" fmla="val 5085"/>
            <a:gd name="adj2" fmla="val 327528"/>
            <a:gd name="adj3" fmla="val 2912753"/>
            <a:gd name="adj4" fmla="val 20519953"/>
            <a:gd name="adj5" fmla="val 5932"/>
          </a:avLst>
        </a:prstGeom>
        <a:gradFill rotWithShape="0">
          <a:gsLst>
            <a:gs pos="0">
              <a:schemeClr val="accent3">
                <a:hueOff val="677650"/>
                <a:satOff val="25000"/>
                <a:lumOff val="-367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677650"/>
                <a:satOff val="25000"/>
                <a:lumOff val="-367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677650"/>
                <a:satOff val="25000"/>
                <a:lumOff val="-367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9286D1F3-2A03-4518-BFB8-D1486D01EE6A}">
      <dsp:nvSpPr>
        <dsp:cNvPr id="0" name=""/>
        <dsp:cNvSpPr/>
      </dsp:nvSpPr>
      <dsp:spPr>
        <a:xfrm>
          <a:off x="1506389" y="249989"/>
          <a:ext cx="5115221" cy="5115221"/>
        </a:xfrm>
        <a:prstGeom prst="circularArrow">
          <a:avLst>
            <a:gd name="adj1" fmla="val 5085"/>
            <a:gd name="adj2" fmla="val 327528"/>
            <a:gd name="adj3" fmla="val 7232777"/>
            <a:gd name="adj4" fmla="val 3239695"/>
            <a:gd name="adj5" fmla="val 5932"/>
          </a:avLst>
        </a:prstGeom>
        <a:gradFill rotWithShape="0">
          <a:gsLst>
            <a:gs pos="0">
              <a:schemeClr val="accent3">
                <a:hueOff val="1355300"/>
                <a:satOff val="50000"/>
                <a:lumOff val="-735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1355300"/>
                <a:satOff val="50000"/>
                <a:lumOff val="-735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1355300"/>
                <a:satOff val="50000"/>
                <a:lumOff val="-735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A6D69502-A919-41B5-9111-2D7288F9C75F}">
      <dsp:nvSpPr>
        <dsp:cNvPr id="0" name=""/>
        <dsp:cNvSpPr/>
      </dsp:nvSpPr>
      <dsp:spPr>
        <a:xfrm>
          <a:off x="1403119" y="174982"/>
          <a:ext cx="5115221" cy="5115221"/>
        </a:xfrm>
        <a:prstGeom prst="circularArrow">
          <a:avLst>
            <a:gd name="adj1" fmla="val 5085"/>
            <a:gd name="adj2" fmla="val 327528"/>
            <a:gd name="adj3" fmla="val 11552519"/>
            <a:gd name="adj4" fmla="val 7559718"/>
            <a:gd name="adj5" fmla="val 5932"/>
          </a:avLst>
        </a:prstGeom>
        <a:gradFill rotWithShape="0">
          <a:gsLst>
            <a:gs pos="0">
              <a:schemeClr val="accent3">
                <a:hueOff val="2032949"/>
                <a:satOff val="75000"/>
                <a:lumOff val="-1102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2032949"/>
                <a:satOff val="75000"/>
                <a:lumOff val="-1102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2032949"/>
                <a:satOff val="75000"/>
                <a:lumOff val="-1102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1B458640-4DC2-427D-8127-3C8F6249CD6B}">
      <dsp:nvSpPr>
        <dsp:cNvPr id="0" name=""/>
        <dsp:cNvSpPr/>
      </dsp:nvSpPr>
      <dsp:spPr>
        <a:xfrm>
          <a:off x="1442663" y="53644"/>
          <a:ext cx="5115221" cy="5115221"/>
        </a:xfrm>
        <a:prstGeom prst="circularArrow">
          <a:avLst>
            <a:gd name="adj1" fmla="val 5085"/>
            <a:gd name="adj2" fmla="val 327528"/>
            <a:gd name="adj3" fmla="val 15872148"/>
            <a:gd name="adj4" fmla="val 11880111"/>
            <a:gd name="adj5" fmla="val 5932"/>
          </a:avLst>
        </a:prstGeom>
        <a:gradFill rotWithShape="0">
          <a:gsLst>
            <a:gs pos="0">
              <a:schemeClr val="accent3">
                <a:hueOff val="2710599"/>
                <a:satOff val="100000"/>
                <a:lumOff val="-1470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2710599"/>
                <a:satOff val="100000"/>
                <a:lumOff val="-1470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2710599"/>
                <a:satOff val="100000"/>
                <a:lumOff val="-1470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C95D18-B1BE-4979-8AC4-D7FB7E09D717}">
      <dsp:nvSpPr>
        <dsp:cNvPr id="0" name=""/>
        <dsp:cNvSpPr/>
      </dsp:nvSpPr>
      <dsp:spPr>
        <a:xfrm>
          <a:off x="1725986" y="1213"/>
          <a:ext cx="2334330" cy="2323038"/>
        </a:xfrm>
        <a:prstGeom prst="ellips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SzPts val="1600"/>
            <a:buFont typeface="Arial" panose="020B0604020202020204" pitchFamily="34" charset="0"/>
            <a:buNone/>
          </a:pPr>
          <a:r>
            <a:rPr lang="en" sz="1800" kern="1200" dirty="0">
              <a:ea typeface="Cambria" charset="0"/>
              <a:cs typeface="Cambria" charset="0"/>
            </a:rPr>
            <a:t>No centralized platforms between those  in need of  help and those who are willing to help</a:t>
          </a:r>
          <a:endParaRPr lang="en-GB" sz="1800" kern="1200" dirty="0"/>
        </a:p>
      </dsp:txBody>
      <dsp:txXfrm>
        <a:off x="2067841" y="341414"/>
        <a:ext cx="1650620" cy="1642636"/>
      </dsp:txXfrm>
    </dsp:sp>
    <dsp:sp modelId="{1B2E2E15-F802-4D6F-8FFC-D67D60924520}">
      <dsp:nvSpPr>
        <dsp:cNvPr id="0" name=""/>
        <dsp:cNvSpPr/>
      </dsp:nvSpPr>
      <dsp:spPr>
        <a:xfrm>
          <a:off x="2371730" y="2470249"/>
          <a:ext cx="1042842" cy="1042842"/>
        </a:xfrm>
        <a:prstGeom prst="mathPlus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700" kern="1200"/>
        </a:p>
      </dsp:txBody>
      <dsp:txXfrm>
        <a:off x="2509959" y="2869032"/>
        <a:ext cx="766384" cy="245276"/>
      </dsp:txXfrm>
    </dsp:sp>
    <dsp:sp modelId="{26C1A049-7BE1-4B29-A771-935892B5D196}">
      <dsp:nvSpPr>
        <dsp:cNvPr id="0" name=""/>
        <dsp:cNvSpPr/>
      </dsp:nvSpPr>
      <dsp:spPr>
        <a:xfrm>
          <a:off x="1618258" y="3659089"/>
          <a:ext cx="2549784" cy="2466465"/>
        </a:xfrm>
        <a:prstGeom prst="ellipse">
          <a:avLst/>
        </a:prstGeom>
        <a:gradFill rotWithShape="0">
          <a:gsLst>
            <a:gs pos="0">
              <a:schemeClr val="accent3">
                <a:hueOff val="1355300"/>
                <a:satOff val="50000"/>
                <a:lumOff val="-735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1355300"/>
                <a:satOff val="50000"/>
                <a:lumOff val="-735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1355300"/>
                <a:satOff val="50000"/>
                <a:lumOff val="-735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SzPts val="1600"/>
            <a:buFont typeface="Arial" panose="020B0604020202020204" pitchFamily="34" charset="0"/>
            <a:buNone/>
          </a:pPr>
          <a:r>
            <a:rPr lang="en" sz="1800" kern="1200" dirty="0">
              <a:ea typeface="Cambria" charset="0"/>
              <a:cs typeface="Cambria" charset="0"/>
            </a:rPr>
            <a:t>Smaller reach/audience of th</a:t>
          </a:r>
          <a:r>
            <a:rPr lang="en-GB" sz="1800" kern="1200" dirty="0">
              <a:ea typeface="Cambria" charset="0"/>
              <a:cs typeface="Cambria" charset="0"/>
            </a:rPr>
            <a:t>e individuals or platforms </a:t>
          </a:r>
          <a:r>
            <a:rPr lang="en" sz="1800" kern="1200" dirty="0">
              <a:ea typeface="Cambria" charset="0"/>
              <a:cs typeface="Cambria" charset="0"/>
            </a:rPr>
            <a:t>who post about people needing financial help</a:t>
          </a:r>
          <a:endParaRPr lang="en-GB" sz="1800" kern="1200" dirty="0"/>
        </a:p>
      </dsp:txBody>
      <dsp:txXfrm>
        <a:off x="1991665" y="4020294"/>
        <a:ext cx="1802970" cy="1744055"/>
      </dsp:txXfrm>
    </dsp:sp>
    <dsp:sp modelId="{C0FB2FE8-2D01-42D4-8D3B-8212C1A5460D}">
      <dsp:nvSpPr>
        <dsp:cNvPr id="0" name=""/>
        <dsp:cNvSpPr/>
      </dsp:nvSpPr>
      <dsp:spPr>
        <a:xfrm>
          <a:off x="4444052" y="2728955"/>
          <a:ext cx="585138" cy="668857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hueOff val="2710599"/>
                <a:satOff val="100000"/>
                <a:lumOff val="-1470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2710599"/>
                <a:satOff val="100000"/>
                <a:lumOff val="-1470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2710599"/>
                <a:satOff val="100000"/>
                <a:lumOff val="-1470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800" kern="1200"/>
        </a:p>
      </dsp:txBody>
      <dsp:txXfrm>
        <a:off x="4444052" y="2862726"/>
        <a:ext cx="409597" cy="401315"/>
      </dsp:txXfrm>
    </dsp:sp>
    <dsp:sp modelId="{7FEC8C44-CE52-4F0A-B9E3-D12E9BD79199}">
      <dsp:nvSpPr>
        <dsp:cNvPr id="0" name=""/>
        <dsp:cNvSpPr/>
      </dsp:nvSpPr>
      <dsp:spPr>
        <a:xfrm>
          <a:off x="5272079" y="1265380"/>
          <a:ext cx="3596007" cy="3596007"/>
        </a:xfrm>
        <a:prstGeom prst="ellipse">
          <a:avLst/>
        </a:prstGeom>
        <a:gradFill rotWithShape="0">
          <a:gsLst>
            <a:gs pos="0">
              <a:schemeClr val="accent3">
                <a:hueOff val="2710599"/>
                <a:satOff val="100000"/>
                <a:lumOff val="-1470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2710599"/>
                <a:satOff val="100000"/>
                <a:lumOff val="-1470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2710599"/>
                <a:satOff val="100000"/>
                <a:lumOff val="-1470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4500" kern="1200" dirty="0"/>
        </a:p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500" kern="1200" dirty="0"/>
            <a:t>Problem Statement</a:t>
          </a:r>
        </a:p>
      </dsp:txBody>
      <dsp:txXfrm>
        <a:off x="5798702" y="1792003"/>
        <a:ext cx="2542761" cy="254276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876064-2B39-4882-A760-373FC92B6CDB}">
      <dsp:nvSpPr>
        <dsp:cNvPr id="0" name=""/>
        <dsp:cNvSpPr/>
      </dsp:nvSpPr>
      <dsp:spPr>
        <a:xfrm>
          <a:off x="0" y="2645"/>
          <a:ext cx="8128000" cy="0"/>
        </a:xfrm>
        <a:prstGeom prst="lin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8717B2C-77A9-49F7-B3BC-7625C0E1E6A5}">
      <dsp:nvSpPr>
        <dsp:cNvPr id="0" name=""/>
        <dsp:cNvSpPr/>
      </dsp:nvSpPr>
      <dsp:spPr>
        <a:xfrm>
          <a:off x="0" y="2645"/>
          <a:ext cx="1625600" cy="18044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>
              <a:latin typeface="+mn-lt"/>
            </a:rPr>
            <a:t>Junaid</a:t>
          </a:r>
        </a:p>
      </dsp:txBody>
      <dsp:txXfrm>
        <a:off x="0" y="2645"/>
        <a:ext cx="1625600" cy="1804458"/>
      </dsp:txXfrm>
    </dsp:sp>
    <dsp:sp modelId="{7B71E01D-29B4-4B82-84F6-D8716A80FCBE}">
      <dsp:nvSpPr>
        <dsp:cNvPr id="0" name=""/>
        <dsp:cNvSpPr/>
      </dsp:nvSpPr>
      <dsp:spPr>
        <a:xfrm>
          <a:off x="1747520" y="19650"/>
          <a:ext cx="6380480" cy="3400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Data collection</a:t>
          </a:r>
        </a:p>
      </dsp:txBody>
      <dsp:txXfrm>
        <a:off x="1747520" y="19650"/>
        <a:ext cx="6380480" cy="340098"/>
      </dsp:txXfrm>
    </dsp:sp>
    <dsp:sp modelId="{A37D7C3E-BAB7-4A78-A0EF-9067E97DF0FD}">
      <dsp:nvSpPr>
        <dsp:cNvPr id="0" name=""/>
        <dsp:cNvSpPr/>
      </dsp:nvSpPr>
      <dsp:spPr>
        <a:xfrm>
          <a:off x="1625599" y="359748"/>
          <a:ext cx="6502400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127000" prstMaterial="matte"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31AF466-58BB-479B-9CA6-C03DD7D23660}">
      <dsp:nvSpPr>
        <dsp:cNvPr id="0" name=""/>
        <dsp:cNvSpPr/>
      </dsp:nvSpPr>
      <dsp:spPr>
        <a:xfrm>
          <a:off x="1747520" y="376753"/>
          <a:ext cx="6380480" cy="3400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Data preprocessing</a:t>
          </a:r>
        </a:p>
      </dsp:txBody>
      <dsp:txXfrm>
        <a:off x="1747520" y="376753"/>
        <a:ext cx="6380480" cy="340098"/>
      </dsp:txXfrm>
    </dsp:sp>
    <dsp:sp modelId="{11835FAA-0D2D-4277-86A6-4145C199F355}">
      <dsp:nvSpPr>
        <dsp:cNvPr id="0" name=""/>
        <dsp:cNvSpPr/>
      </dsp:nvSpPr>
      <dsp:spPr>
        <a:xfrm>
          <a:off x="1625599" y="716851"/>
          <a:ext cx="6502400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127000" prstMaterial="matte"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721078D-4C93-4161-BCC4-88D28FBACE10}">
      <dsp:nvSpPr>
        <dsp:cNvPr id="0" name=""/>
        <dsp:cNvSpPr/>
      </dsp:nvSpPr>
      <dsp:spPr>
        <a:xfrm>
          <a:off x="1747520" y="733856"/>
          <a:ext cx="6380480" cy="3400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Model selection and design</a:t>
          </a:r>
        </a:p>
      </dsp:txBody>
      <dsp:txXfrm>
        <a:off x="1747520" y="733856"/>
        <a:ext cx="6380480" cy="340098"/>
      </dsp:txXfrm>
    </dsp:sp>
    <dsp:sp modelId="{5DB6E46D-75E6-4D64-9F06-7A0E436A30CC}">
      <dsp:nvSpPr>
        <dsp:cNvPr id="0" name=""/>
        <dsp:cNvSpPr/>
      </dsp:nvSpPr>
      <dsp:spPr>
        <a:xfrm>
          <a:off x="1625599" y="1073954"/>
          <a:ext cx="6502400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127000" prstMaterial="matte"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0929FD7-AD18-4592-8E5C-30687F68531F}">
      <dsp:nvSpPr>
        <dsp:cNvPr id="0" name=""/>
        <dsp:cNvSpPr/>
      </dsp:nvSpPr>
      <dsp:spPr>
        <a:xfrm>
          <a:off x="1747520" y="1090959"/>
          <a:ext cx="6380480" cy="3400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Model training and testing</a:t>
          </a:r>
        </a:p>
      </dsp:txBody>
      <dsp:txXfrm>
        <a:off x="1747520" y="1090959"/>
        <a:ext cx="6380480" cy="340098"/>
      </dsp:txXfrm>
    </dsp:sp>
    <dsp:sp modelId="{37B22B3C-AF9A-451E-9B4E-23E6298A126F}">
      <dsp:nvSpPr>
        <dsp:cNvPr id="0" name=""/>
        <dsp:cNvSpPr/>
      </dsp:nvSpPr>
      <dsp:spPr>
        <a:xfrm>
          <a:off x="1625599" y="1431057"/>
          <a:ext cx="6502400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127000" prstMaterial="matte"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4452308-1D51-46E4-9B35-C71F38718509}">
      <dsp:nvSpPr>
        <dsp:cNvPr id="0" name=""/>
        <dsp:cNvSpPr/>
      </dsp:nvSpPr>
      <dsp:spPr>
        <a:xfrm>
          <a:off x="1747520" y="1448062"/>
          <a:ext cx="6380480" cy="3400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Model deployment</a:t>
          </a:r>
        </a:p>
      </dsp:txBody>
      <dsp:txXfrm>
        <a:off x="1747520" y="1448062"/>
        <a:ext cx="6380480" cy="340098"/>
      </dsp:txXfrm>
    </dsp:sp>
    <dsp:sp modelId="{A53A75C2-D984-44D1-80C7-2CBE6B37A21A}">
      <dsp:nvSpPr>
        <dsp:cNvPr id="0" name=""/>
        <dsp:cNvSpPr/>
      </dsp:nvSpPr>
      <dsp:spPr>
        <a:xfrm>
          <a:off x="1625599" y="1788160"/>
          <a:ext cx="6502400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127000" prstMaterial="matte"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9F5F3A1-447F-41D1-8BA5-0611B36C3060}">
      <dsp:nvSpPr>
        <dsp:cNvPr id="0" name=""/>
        <dsp:cNvSpPr/>
      </dsp:nvSpPr>
      <dsp:spPr>
        <a:xfrm>
          <a:off x="0" y="1807104"/>
          <a:ext cx="8128000" cy="0"/>
        </a:xfrm>
        <a:prstGeom prst="line">
          <a:avLst/>
        </a:prstGeom>
        <a:gradFill rotWithShape="0">
          <a:gsLst>
            <a:gs pos="0">
              <a:schemeClr val="accent4">
                <a:hueOff val="4900445"/>
                <a:satOff val="-20388"/>
                <a:lumOff val="480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4900445"/>
                <a:satOff val="-20388"/>
                <a:lumOff val="480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4900445"/>
                <a:satOff val="-20388"/>
                <a:lumOff val="480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4">
              <a:hueOff val="4900445"/>
              <a:satOff val="-20388"/>
              <a:lumOff val="4804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5405700-FF89-4E38-A7DB-788CE36909B9}">
      <dsp:nvSpPr>
        <dsp:cNvPr id="0" name=""/>
        <dsp:cNvSpPr/>
      </dsp:nvSpPr>
      <dsp:spPr>
        <a:xfrm>
          <a:off x="0" y="1807104"/>
          <a:ext cx="1625600" cy="18044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Ramsha</a:t>
          </a:r>
        </a:p>
      </dsp:txBody>
      <dsp:txXfrm>
        <a:off x="0" y="1807104"/>
        <a:ext cx="1625600" cy="1804458"/>
      </dsp:txXfrm>
    </dsp:sp>
    <dsp:sp modelId="{0C4901EC-AABF-4B2C-B138-FDDD3DD5F85D}">
      <dsp:nvSpPr>
        <dsp:cNvPr id="0" name=""/>
        <dsp:cNvSpPr/>
      </dsp:nvSpPr>
      <dsp:spPr>
        <a:xfrm>
          <a:off x="1747520" y="1824109"/>
          <a:ext cx="6380480" cy="3400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Data Annotation</a:t>
          </a:r>
        </a:p>
      </dsp:txBody>
      <dsp:txXfrm>
        <a:off x="1747520" y="1824109"/>
        <a:ext cx="6380480" cy="340098"/>
      </dsp:txXfrm>
    </dsp:sp>
    <dsp:sp modelId="{D82D97E3-CDBE-48CA-AD37-A1CE07F37572}">
      <dsp:nvSpPr>
        <dsp:cNvPr id="0" name=""/>
        <dsp:cNvSpPr/>
      </dsp:nvSpPr>
      <dsp:spPr>
        <a:xfrm>
          <a:off x="1625599" y="2164207"/>
          <a:ext cx="6502400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127000" prstMaterial="matte"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8BAE3F-063D-472B-9FCC-27DDEA8D1F3E}">
      <dsp:nvSpPr>
        <dsp:cNvPr id="0" name=""/>
        <dsp:cNvSpPr/>
      </dsp:nvSpPr>
      <dsp:spPr>
        <a:xfrm>
          <a:off x="1747520" y="2181212"/>
          <a:ext cx="6380480" cy="3400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Front end Design and Development</a:t>
          </a:r>
        </a:p>
      </dsp:txBody>
      <dsp:txXfrm>
        <a:off x="1747520" y="2181212"/>
        <a:ext cx="6380480" cy="340098"/>
      </dsp:txXfrm>
    </dsp:sp>
    <dsp:sp modelId="{0D825189-4739-433A-BCE4-C67F5448C99C}">
      <dsp:nvSpPr>
        <dsp:cNvPr id="0" name=""/>
        <dsp:cNvSpPr/>
      </dsp:nvSpPr>
      <dsp:spPr>
        <a:xfrm>
          <a:off x="1625599" y="2521310"/>
          <a:ext cx="6502400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127000" prstMaterial="matte"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47BEADA-37B9-421D-BDCB-0F2DBB9C22CD}">
      <dsp:nvSpPr>
        <dsp:cNvPr id="0" name=""/>
        <dsp:cNvSpPr/>
      </dsp:nvSpPr>
      <dsp:spPr>
        <a:xfrm>
          <a:off x="1747520" y="2538315"/>
          <a:ext cx="6380480" cy="3400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Back end Development</a:t>
          </a:r>
        </a:p>
      </dsp:txBody>
      <dsp:txXfrm>
        <a:off x="1747520" y="2538315"/>
        <a:ext cx="6380480" cy="340098"/>
      </dsp:txXfrm>
    </dsp:sp>
    <dsp:sp modelId="{622B3292-ECAC-403D-8166-ABAA688EDF2C}">
      <dsp:nvSpPr>
        <dsp:cNvPr id="0" name=""/>
        <dsp:cNvSpPr/>
      </dsp:nvSpPr>
      <dsp:spPr>
        <a:xfrm>
          <a:off x="1625599" y="2878413"/>
          <a:ext cx="6502400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127000" prstMaterial="matte"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D0D84EC-AF4C-4363-9CAA-49FCD45A04CD}">
      <dsp:nvSpPr>
        <dsp:cNvPr id="0" name=""/>
        <dsp:cNvSpPr/>
      </dsp:nvSpPr>
      <dsp:spPr>
        <a:xfrm>
          <a:off x="1747520" y="2895418"/>
          <a:ext cx="6380480" cy="3400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Website Deployment</a:t>
          </a:r>
        </a:p>
      </dsp:txBody>
      <dsp:txXfrm>
        <a:off x="1747520" y="2895418"/>
        <a:ext cx="6380480" cy="340098"/>
      </dsp:txXfrm>
    </dsp:sp>
    <dsp:sp modelId="{E7CB7EA5-E4F3-4C75-875E-B3EDB6D442D9}">
      <dsp:nvSpPr>
        <dsp:cNvPr id="0" name=""/>
        <dsp:cNvSpPr/>
      </dsp:nvSpPr>
      <dsp:spPr>
        <a:xfrm>
          <a:off x="1625599" y="3235516"/>
          <a:ext cx="6502400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127000" prstMaterial="matte"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ADE07D5-F83B-4EA7-9C91-F631C560AB84}">
      <dsp:nvSpPr>
        <dsp:cNvPr id="0" name=""/>
        <dsp:cNvSpPr/>
      </dsp:nvSpPr>
      <dsp:spPr>
        <a:xfrm>
          <a:off x="1747520" y="3252521"/>
          <a:ext cx="6380480" cy="3400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Documentation</a:t>
          </a:r>
        </a:p>
      </dsp:txBody>
      <dsp:txXfrm>
        <a:off x="1747520" y="3252521"/>
        <a:ext cx="6380480" cy="340098"/>
      </dsp:txXfrm>
    </dsp:sp>
    <dsp:sp modelId="{FB44F7C5-A01C-4BF0-B3CD-E5EFF0DB6542}">
      <dsp:nvSpPr>
        <dsp:cNvPr id="0" name=""/>
        <dsp:cNvSpPr/>
      </dsp:nvSpPr>
      <dsp:spPr>
        <a:xfrm>
          <a:off x="1625599" y="3592619"/>
          <a:ext cx="6502400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127000" prstMaterial="matte"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E5365A3-7930-4C6A-8138-A37E9D4F5236}">
      <dsp:nvSpPr>
        <dsp:cNvPr id="0" name=""/>
        <dsp:cNvSpPr/>
      </dsp:nvSpPr>
      <dsp:spPr>
        <a:xfrm>
          <a:off x="0" y="3611562"/>
          <a:ext cx="8128000" cy="0"/>
        </a:xfrm>
        <a:prstGeom prst="line">
          <a:avLst/>
        </a:prstGeom>
        <a:gradFill rotWithShape="0">
          <a:gsLst>
            <a:gs pos="0">
              <a:schemeClr val="accent4">
                <a:hueOff val="9800891"/>
                <a:satOff val="-40777"/>
                <a:lumOff val="960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9800891"/>
                <a:satOff val="-40777"/>
                <a:lumOff val="960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9800891"/>
                <a:satOff val="-40777"/>
                <a:lumOff val="960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4">
              <a:hueOff val="9800891"/>
              <a:satOff val="-40777"/>
              <a:lumOff val="9608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C866DAE-6575-4157-9066-AD2B88BBFE1E}">
      <dsp:nvSpPr>
        <dsp:cNvPr id="0" name=""/>
        <dsp:cNvSpPr/>
      </dsp:nvSpPr>
      <dsp:spPr>
        <a:xfrm>
          <a:off x="0" y="3611562"/>
          <a:ext cx="1625600" cy="18044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Ahsan</a:t>
          </a:r>
        </a:p>
      </dsp:txBody>
      <dsp:txXfrm>
        <a:off x="0" y="3611562"/>
        <a:ext cx="1625600" cy="1804458"/>
      </dsp:txXfrm>
    </dsp:sp>
    <dsp:sp modelId="{8236AEFF-297C-4B82-84CC-2CBF20E6BA5F}">
      <dsp:nvSpPr>
        <dsp:cNvPr id="0" name=""/>
        <dsp:cNvSpPr/>
      </dsp:nvSpPr>
      <dsp:spPr>
        <a:xfrm>
          <a:off x="1747520" y="3628567"/>
          <a:ext cx="6380480" cy="3400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Data Annotation</a:t>
          </a:r>
        </a:p>
      </dsp:txBody>
      <dsp:txXfrm>
        <a:off x="1747520" y="3628567"/>
        <a:ext cx="6380480" cy="340098"/>
      </dsp:txXfrm>
    </dsp:sp>
    <dsp:sp modelId="{48A9C5BD-FBE7-4FC9-AE78-5144CDF05E78}">
      <dsp:nvSpPr>
        <dsp:cNvPr id="0" name=""/>
        <dsp:cNvSpPr/>
      </dsp:nvSpPr>
      <dsp:spPr>
        <a:xfrm>
          <a:off x="1625599" y="3968665"/>
          <a:ext cx="6502400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127000" prstMaterial="matte"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D514D5D-F59C-4C57-8116-2A8B448CCB63}">
      <dsp:nvSpPr>
        <dsp:cNvPr id="0" name=""/>
        <dsp:cNvSpPr/>
      </dsp:nvSpPr>
      <dsp:spPr>
        <a:xfrm>
          <a:off x="1747520" y="3985670"/>
          <a:ext cx="6380480" cy="3400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Front end Design and Development</a:t>
          </a:r>
        </a:p>
      </dsp:txBody>
      <dsp:txXfrm>
        <a:off x="1747520" y="3985670"/>
        <a:ext cx="6380480" cy="340098"/>
      </dsp:txXfrm>
    </dsp:sp>
    <dsp:sp modelId="{2CDD6D3F-5345-4D1D-ADDC-7A9BC6647FFC}">
      <dsp:nvSpPr>
        <dsp:cNvPr id="0" name=""/>
        <dsp:cNvSpPr/>
      </dsp:nvSpPr>
      <dsp:spPr>
        <a:xfrm>
          <a:off x="1625599" y="4325768"/>
          <a:ext cx="6502400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127000" prstMaterial="matte"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AC3C66D-688C-4E29-A4BD-DCAC3B2F8C43}">
      <dsp:nvSpPr>
        <dsp:cNvPr id="0" name=""/>
        <dsp:cNvSpPr/>
      </dsp:nvSpPr>
      <dsp:spPr>
        <a:xfrm>
          <a:off x="1747520" y="4342773"/>
          <a:ext cx="6380480" cy="3400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Back end Development</a:t>
          </a:r>
        </a:p>
      </dsp:txBody>
      <dsp:txXfrm>
        <a:off x="1747520" y="4342773"/>
        <a:ext cx="6380480" cy="340098"/>
      </dsp:txXfrm>
    </dsp:sp>
    <dsp:sp modelId="{1F0EB7AE-F3BA-48D5-908D-C64BC39C4800}">
      <dsp:nvSpPr>
        <dsp:cNvPr id="0" name=""/>
        <dsp:cNvSpPr/>
      </dsp:nvSpPr>
      <dsp:spPr>
        <a:xfrm>
          <a:off x="1625599" y="4682871"/>
          <a:ext cx="6502400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127000" prstMaterial="matte"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15631C3-A5BB-4C67-8D43-F24E6C3A47C3}">
      <dsp:nvSpPr>
        <dsp:cNvPr id="0" name=""/>
        <dsp:cNvSpPr/>
      </dsp:nvSpPr>
      <dsp:spPr>
        <a:xfrm>
          <a:off x="1747520" y="4699876"/>
          <a:ext cx="6380480" cy="3400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Website Deployment</a:t>
          </a:r>
        </a:p>
      </dsp:txBody>
      <dsp:txXfrm>
        <a:off x="1747520" y="4699876"/>
        <a:ext cx="6380480" cy="340098"/>
      </dsp:txXfrm>
    </dsp:sp>
    <dsp:sp modelId="{FB9F355D-CF4A-4B7D-B27C-1B968F2AFD6F}">
      <dsp:nvSpPr>
        <dsp:cNvPr id="0" name=""/>
        <dsp:cNvSpPr/>
      </dsp:nvSpPr>
      <dsp:spPr>
        <a:xfrm>
          <a:off x="1625599" y="5039974"/>
          <a:ext cx="6502400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127000" prstMaterial="matte"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DD54CDC-F570-4BB4-8C65-45856FA1F5F5}">
      <dsp:nvSpPr>
        <dsp:cNvPr id="0" name=""/>
        <dsp:cNvSpPr/>
      </dsp:nvSpPr>
      <dsp:spPr>
        <a:xfrm>
          <a:off x="1747520" y="5056979"/>
          <a:ext cx="6380480" cy="3400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Documentation</a:t>
          </a:r>
        </a:p>
      </dsp:txBody>
      <dsp:txXfrm>
        <a:off x="1747520" y="5056979"/>
        <a:ext cx="6380480" cy="340098"/>
      </dsp:txXfrm>
    </dsp:sp>
    <dsp:sp modelId="{97AFDA10-47E2-4056-A2D4-23698F9E3FB7}">
      <dsp:nvSpPr>
        <dsp:cNvPr id="0" name=""/>
        <dsp:cNvSpPr/>
      </dsp:nvSpPr>
      <dsp:spPr>
        <a:xfrm>
          <a:off x="1625599" y="5397077"/>
          <a:ext cx="6502400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127000" prstMaterial="matte"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0C2620F-C7C3-4DE0-9F32-4864CFBB66EA}">
      <dsp:nvSpPr>
        <dsp:cNvPr id="0" name=""/>
        <dsp:cNvSpPr/>
      </dsp:nvSpPr>
      <dsp:spPr>
        <a:xfrm rot="10800000">
          <a:off x="1495556" y="2983"/>
          <a:ext cx="5405120" cy="536465"/>
        </a:xfrm>
        <a:prstGeom prst="homePlat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36567" tIns="91440" rIns="170688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SzPts val="1300"/>
            <a:buFont typeface="Courier New" charset="0"/>
            <a:buNone/>
          </a:pPr>
          <a:r>
            <a:rPr lang="en-US" sz="2400" kern="1200" dirty="0">
              <a:latin typeface="+mn-lt"/>
              <a:ea typeface="Roboto" charset="0"/>
              <a:cs typeface="Roboto" charset="0"/>
            </a:rPr>
            <a:t>Python</a:t>
          </a:r>
          <a:endParaRPr lang="en-GB" sz="2400" kern="1200" dirty="0">
            <a:latin typeface="+mn-lt"/>
          </a:endParaRPr>
        </a:p>
      </dsp:txBody>
      <dsp:txXfrm rot="10800000">
        <a:off x="1629672" y="2983"/>
        <a:ext cx="5271004" cy="536465"/>
      </dsp:txXfrm>
    </dsp:sp>
    <dsp:sp modelId="{AE46BD7B-870B-404E-9B29-65C9A0D6DE80}">
      <dsp:nvSpPr>
        <dsp:cNvPr id="0" name=""/>
        <dsp:cNvSpPr/>
      </dsp:nvSpPr>
      <dsp:spPr>
        <a:xfrm>
          <a:off x="1227323" y="2983"/>
          <a:ext cx="536465" cy="536465"/>
        </a:xfrm>
        <a:prstGeom prst="ellipse">
          <a:avLst/>
        </a:prstGeom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166ACE8C-7E2D-49AE-9FFD-3505CDA587F5}">
      <dsp:nvSpPr>
        <dsp:cNvPr id="0" name=""/>
        <dsp:cNvSpPr/>
      </dsp:nvSpPr>
      <dsp:spPr>
        <a:xfrm rot="10800000">
          <a:off x="1495556" y="699588"/>
          <a:ext cx="5405120" cy="536465"/>
        </a:xfrm>
        <a:prstGeom prst="homePlate">
          <a:avLst/>
        </a:prstGeom>
        <a:gradFill rotWithShape="0">
          <a:gsLst>
            <a:gs pos="0">
              <a:schemeClr val="accent3">
                <a:hueOff val="387228"/>
                <a:satOff val="14286"/>
                <a:lumOff val="-210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387228"/>
                <a:satOff val="14286"/>
                <a:lumOff val="-210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387228"/>
                <a:satOff val="14286"/>
                <a:lumOff val="-210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36567" tIns="91440" rIns="170688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" sz="2400" kern="1200" dirty="0">
              <a:latin typeface="+mn-lt"/>
              <a:ea typeface="Roboto" charset="0"/>
              <a:cs typeface="Roboto" charset="0"/>
            </a:rPr>
            <a:t>Tensorflow &amp;</a:t>
          </a:r>
          <a:r>
            <a:rPr lang="en-US" sz="2400" kern="1200" dirty="0">
              <a:latin typeface="+mn-lt"/>
              <a:ea typeface="Roboto" charset="0"/>
              <a:cs typeface="Roboto" charset="0"/>
            </a:rPr>
            <a:t> </a:t>
          </a:r>
          <a:r>
            <a:rPr lang="en" sz="2400" kern="1200" dirty="0">
              <a:latin typeface="+mn-lt"/>
              <a:ea typeface="Roboto" charset="0"/>
              <a:cs typeface="Roboto" charset="0"/>
            </a:rPr>
            <a:t> Keras</a:t>
          </a:r>
          <a:endParaRPr lang="en-US" sz="2400" kern="1200" dirty="0">
            <a:latin typeface="+mn-lt"/>
            <a:ea typeface="Roboto" charset="0"/>
            <a:cs typeface="Roboto" charset="0"/>
          </a:endParaRPr>
        </a:p>
      </dsp:txBody>
      <dsp:txXfrm rot="10800000">
        <a:off x="1629672" y="699588"/>
        <a:ext cx="5271004" cy="536465"/>
      </dsp:txXfrm>
    </dsp:sp>
    <dsp:sp modelId="{D9301571-ADC0-4AD6-B252-071575DC73C8}">
      <dsp:nvSpPr>
        <dsp:cNvPr id="0" name=""/>
        <dsp:cNvSpPr/>
      </dsp:nvSpPr>
      <dsp:spPr>
        <a:xfrm>
          <a:off x="1227323" y="699588"/>
          <a:ext cx="536465" cy="536465"/>
        </a:xfrm>
        <a:prstGeom prst="ellipse">
          <a:avLst/>
        </a:prstGeom>
        <a:blipFill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2BE19171-C377-40EF-866A-12C530119191}">
      <dsp:nvSpPr>
        <dsp:cNvPr id="0" name=""/>
        <dsp:cNvSpPr/>
      </dsp:nvSpPr>
      <dsp:spPr>
        <a:xfrm rot="10800000">
          <a:off x="1495556" y="1396193"/>
          <a:ext cx="5405120" cy="536465"/>
        </a:xfrm>
        <a:prstGeom prst="homePlate">
          <a:avLst/>
        </a:prstGeom>
        <a:gradFill rotWithShape="0">
          <a:gsLst>
            <a:gs pos="0">
              <a:schemeClr val="accent3">
                <a:hueOff val="774457"/>
                <a:satOff val="28571"/>
                <a:lumOff val="-420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774457"/>
                <a:satOff val="28571"/>
                <a:lumOff val="-420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774457"/>
                <a:satOff val="28571"/>
                <a:lumOff val="-420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36567" tIns="91440" rIns="170688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latin typeface="+mn-lt"/>
              <a:ea typeface="Roboto" charset="0"/>
              <a:cs typeface="Roboto" charset="0"/>
            </a:rPr>
            <a:t>Google Colab</a:t>
          </a:r>
          <a:endParaRPr lang="en-US" sz="2400" kern="1200" dirty="0">
            <a:latin typeface="+mn-lt"/>
            <a:ea typeface="Roboto" charset="0"/>
            <a:cs typeface="Roboto" charset="0"/>
          </a:endParaRPr>
        </a:p>
      </dsp:txBody>
      <dsp:txXfrm rot="10800000">
        <a:off x="1629672" y="1396193"/>
        <a:ext cx="5271004" cy="536465"/>
      </dsp:txXfrm>
    </dsp:sp>
    <dsp:sp modelId="{C5C4EC2F-3B13-4186-9844-12B712898D91}">
      <dsp:nvSpPr>
        <dsp:cNvPr id="0" name=""/>
        <dsp:cNvSpPr/>
      </dsp:nvSpPr>
      <dsp:spPr>
        <a:xfrm>
          <a:off x="1227323" y="1396193"/>
          <a:ext cx="536465" cy="536465"/>
        </a:xfrm>
        <a:prstGeom prst="ellipse">
          <a:avLst/>
        </a:prstGeom>
        <a:blipFill dpi="0"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8100" t="14652" r="4545" b="30750"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ED8EE161-9D69-47B5-847C-524B6243698B}">
      <dsp:nvSpPr>
        <dsp:cNvPr id="0" name=""/>
        <dsp:cNvSpPr/>
      </dsp:nvSpPr>
      <dsp:spPr>
        <a:xfrm rot="10800000">
          <a:off x="1495556" y="2092798"/>
          <a:ext cx="5405120" cy="536465"/>
        </a:xfrm>
        <a:prstGeom prst="homePlate">
          <a:avLst/>
        </a:prstGeom>
        <a:gradFill rotWithShape="0">
          <a:gsLst>
            <a:gs pos="0">
              <a:schemeClr val="accent3">
                <a:hueOff val="1161685"/>
                <a:satOff val="42857"/>
                <a:lumOff val="-630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1161685"/>
                <a:satOff val="42857"/>
                <a:lumOff val="-630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1161685"/>
                <a:satOff val="42857"/>
                <a:lumOff val="-630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36567" tIns="91440" rIns="170688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latin typeface="+mn-lt"/>
              <a:ea typeface="Roboto" charset="0"/>
              <a:cs typeface="Roboto" charset="0"/>
            </a:rPr>
            <a:t>Jupyter Notebook</a:t>
          </a:r>
          <a:endParaRPr lang="en-US" sz="2400" kern="1200" dirty="0">
            <a:latin typeface="+mn-lt"/>
            <a:ea typeface="Roboto" charset="0"/>
            <a:cs typeface="Roboto" charset="0"/>
          </a:endParaRPr>
        </a:p>
      </dsp:txBody>
      <dsp:txXfrm rot="10800000">
        <a:off x="1629672" y="2092798"/>
        <a:ext cx="5271004" cy="536465"/>
      </dsp:txXfrm>
    </dsp:sp>
    <dsp:sp modelId="{C098CE7A-83C1-49D3-896A-8B5732885AC6}">
      <dsp:nvSpPr>
        <dsp:cNvPr id="0" name=""/>
        <dsp:cNvSpPr/>
      </dsp:nvSpPr>
      <dsp:spPr>
        <a:xfrm>
          <a:off x="1227323" y="2092798"/>
          <a:ext cx="536465" cy="536465"/>
        </a:xfrm>
        <a:prstGeom prst="ellipse">
          <a:avLst/>
        </a:prstGeom>
        <a:blipFill rotWithShape="1"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B2747F13-758B-4E7F-8EB7-CDB37DF0B437}">
      <dsp:nvSpPr>
        <dsp:cNvPr id="0" name=""/>
        <dsp:cNvSpPr/>
      </dsp:nvSpPr>
      <dsp:spPr>
        <a:xfrm rot="10800000">
          <a:off x="1495556" y="2789403"/>
          <a:ext cx="5405120" cy="536465"/>
        </a:xfrm>
        <a:prstGeom prst="homePlate">
          <a:avLst/>
        </a:prstGeom>
        <a:gradFill rotWithShape="0">
          <a:gsLst>
            <a:gs pos="0">
              <a:schemeClr val="accent3">
                <a:hueOff val="1548914"/>
                <a:satOff val="57143"/>
                <a:lumOff val="-840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1548914"/>
                <a:satOff val="57143"/>
                <a:lumOff val="-840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1548914"/>
                <a:satOff val="57143"/>
                <a:lumOff val="-840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36567" tIns="91440" rIns="170688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+mn-lt"/>
              <a:ea typeface="Roboto" charset="0"/>
              <a:cs typeface="Roboto" charset="0"/>
            </a:rPr>
            <a:t>Sklearn</a:t>
          </a:r>
        </a:p>
      </dsp:txBody>
      <dsp:txXfrm rot="10800000">
        <a:off x="1629672" y="2789403"/>
        <a:ext cx="5271004" cy="536465"/>
      </dsp:txXfrm>
    </dsp:sp>
    <dsp:sp modelId="{C3942182-E836-4E08-BA38-D2755380A253}">
      <dsp:nvSpPr>
        <dsp:cNvPr id="0" name=""/>
        <dsp:cNvSpPr/>
      </dsp:nvSpPr>
      <dsp:spPr>
        <a:xfrm>
          <a:off x="1227323" y="2789403"/>
          <a:ext cx="536465" cy="536465"/>
        </a:xfrm>
        <a:prstGeom prst="ellipse">
          <a:avLst/>
        </a:prstGeom>
        <a:blipFill dpi="0" rotWithShape="1"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9137" t="17518" r="-7577" b="29557"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CDC06379-C65D-4AC3-ABD4-31464B0B1BB7}">
      <dsp:nvSpPr>
        <dsp:cNvPr id="0" name=""/>
        <dsp:cNvSpPr/>
      </dsp:nvSpPr>
      <dsp:spPr>
        <a:xfrm rot="10800000">
          <a:off x="1495556" y="3486007"/>
          <a:ext cx="5405120" cy="536465"/>
        </a:xfrm>
        <a:prstGeom prst="homePlate">
          <a:avLst/>
        </a:prstGeom>
        <a:gradFill rotWithShape="0">
          <a:gsLst>
            <a:gs pos="0">
              <a:schemeClr val="accent3">
                <a:hueOff val="1936142"/>
                <a:satOff val="71429"/>
                <a:lumOff val="-1050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1936142"/>
                <a:satOff val="71429"/>
                <a:lumOff val="-1050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1936142"/>
                <a:satOff val="71429"/>
                <a:lumOff val="-1050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36567" tIns="91440" rIns="170688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" sz="2400" kern="1200">
              <a:latin typeface="+mn-lt"/>
              <a:ea typeface="Roboto" charset="0"/>
              <a:cs typeface="Roboto" charset="0"/>
            </a:rPr>
            <a:t>React JS </a:t>
          </a:r>
          <a:endParaRPr lang="en-US" sz="2400" kern="1200" dirty="0">
            <a:latin typeface="+mn-lt"/>
            <a:ea typeface="Roboto" charset="0"/>
            <a:cs typeface="Roboto" charset="0"/>
          </a:endParaRPr>
        </a:p>
      </dsp:txBody>
      <dsp:txXfrm rot="10800000">
        <a:off x="1629672" y="3486007"/>
        <a:ext cx="5271004" cy="536465"/>
      </dsp:txXfrm>
    </dsp:sp>
    <dsp:sp modelId="{FEAD5800-57A3-418B-98FA-9F3F52B2FA96}">
      <dsp:nvSpPr>
        <dsp:cNvPr id="0" name=""/>
        <dsp:cNvSpPr/>
      </dsp:nvSpPr>
      <dsp:spPr>
        <a:xfrm>
          <a:off x="1227323" y="3486007"/>
          <a:ext cx="536465" cy="536465"/>
        </a:xfrm>
        <a:prstGeom prst="ellipse">
          <a:avLst/>
        </a:prstGeom>
        <a:blipFill rotWithShape="1"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1000" r="-21000"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B8B9E377-8EEC-4606-997C-A70CB052946A}">
      <dsp:nvSpPr>
        <dsp:cNvPr id="0" name=""/>
        <dsp:cNvSpPr/>
      </dsp:nvSpPr>
      <dsp:spPr>
        <a:xfrm rot="10800000">
          <a:off x="1495556" y="4182612"/>
          <a:ext cx="5405120" cy="536465"/>
        </a:xfrm>
        <a:prstGeom prst="homePlate">
          <a:avLst/>
        </a:prstGeom>
        <a:gradFill rotWithShape="0">
          <a:gsLst>
            <a:gs pos="0">
              <a:schemeClr val="accent3">
                <a:hueOff val="2323371"/>
                <a:satOff val="85714"/>
                <a:lumOff val="-1260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2323371"/>
                <a:satOff val="85714"/>
                <a:lumOff val="-1260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2323371"/>
                <a:satOff val="85714"/>
                <a:lumOff val="-1260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36567" tIns="91440" rIns="170688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latin typeface="+mn-lt"/>
              <a:ea typeface="Roboto" charset="0"/>
              <a:cs typeface="Roboto" charset="0"/>
            </a:rPr>
            <a:t>Git</a:t>
          </a:r>
          <a:endParaRPr lang="en-US" sz="2400" kern="1200" dirty="0">
            <a:latin typeface="+mn-lt"/>
            <a:ea typeface="Roboto" charset="0"/>
            <a:cs typeface="Roboto" charset="0"/>
          </a:endParaRPr>
        </a:p>
      </dsp:txBody>
      <dsp:txXfrm rot="10800000">
        <a:off x="1629672" y="4182612"/>
        <a:ext cx="5271004" cy="536465"/>
      </dsp:txXfrm>
    </dsp:sp>
    <dsp:sp modelId="{4D99B36E-0BA3-4EB7-90E1-89EDE4A870AA}">
      <dsp:nvSpPr>
        <dsp:cNvPr id="0" name=""/>
        <dsp:cNvSpPr/>
      </dsp:nvSpPr>
      <dsp:spPr>
        <a:xfrm>
          <a:off x="1227323" y="4182612"/>
          <a:ext cx="536465" cy="536465"/>
        </a:xfrm>
        <a:prstGeom prst="ellipse">
          <a:avLst/>
        </a:prstGeom>
        <a:blipFill dpi="0" rotWithShape="1"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1081" t="4277" r="13526" b="4639"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C8602D4F-420D-4C11-A8D2-5D020BF7A45F}">
      <dsp:nvSpPr>
        <dsp:cNvPr id="0" name=""/>
        <dsp:cNvSpPr/>
      </dsp:nvSpPr>
      <dsp:spPr>
        <a:xfrm rot="10800000">
          <a:off x="1495556" y="4879217"/>
          <a:ext cx="5405120" cy="536465"/>
        </a:xfrm>
        <a:prstGeom prst="homePlate">
          <a:avLst/>
        </a:prstGeom>
        <a:gradFill rotWithShape="0">
          <a:gsLst>
            <a:gs pos="0">
              <a:schemeClr val="accent3">
                <a:hueOff val="2710599"/>
                <a:satOff val="100000"/>
                <a:lumOff val="-1470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2710599"/>
                <a:satOff val="100000"/>
                <a:lumOff val="-1470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2710599"/>
                <a:satOff val="100000"/>
                <a:lumOff val="-1470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36567" tIns="91440" rIns="170688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+mn-lt"/>
              <a:ea typeface="Roboto" charset="0"/>
              <a:cs typeface="Roboto" charset="0"/>
            </a:rPr>
            <a:t>GitHub</a:t>
          </a:r>
        </a:p>
      </dsp:txBody>
      <dsp:txXfrm rot="10800000">
        <a:off x="1629672" y="4879217"/>
        <a:ext cx="5271004" cy="536465"/>
      </dsp:txXfrm>
    </dsp:sp>
    <dsp:sp modelId="{E86F872A-3B0B-49C2-8FAD-58CC3FEB3D27}">
      <dsp:nvSpPr>
        <dsp:cNvPr id="0" name=""/>
        <dsp:cNvSpPr/>
      </dsp:nvSpPr>
      <dsp:spPr>
        <a:xfrm>
          <a:off x="1227323" y="4879217"/>
          <a:ext cx="536465" cy="536465"/>
        </a:xfrm>
        <a:prstGeom prst="ellipse">
          <a:avLst/>
        </a:prstGeom>
        <a:blipFill rotWithShape="1">
          <a:blip xmlns:r="http://schemas.openxmlformats.org/officeDocument/2006/relationships"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748025-2D3C-49A8-8709-F6321C4823FC}">
      <dsp:nvSpPr>
        <dsp:cNvPr id="0" name=""/>
        <dsp:cNvSpPr/>
      </dsp:nvSpPr>
      <dsp:spPr>
        <a:xfrm>
          <a:off x="948266" y="0"/>
          <a:ext cx="5418667" cy="5418667"/>
        </a:xfrm>
        <a:prstGeom prst="triangl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8701901-489F-4DB6-96D9-90B57EEDED89}">
      <dsp:nvSpPr>
        <dsp:cNvPr id="0" name=""/>
        <dsp:cNvSpPr/>
      </dsp:nvSpPr>
      <dsp:spPr>
        <a:xfrm>
          <a:off x="3657599" y="544777"/>
          <a:ext cx="3522133" cy="641350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Dataset: 726 instances/4000 (scraped)</a:t>
          </a:r>
          <a:endParaRPr lang="en-GB" sz="1600" kern="1200"/>
        </a:p>
      </dsp:txBody>
      <dsp:txXfrm>
        <a:off x="3688907" y="576085"/>
        <a:ext cx="3459517" cy="578734"/>
      </dsp:txXfrm>
    </dsp:sp>
    <dsp:sp modelId="{79277F7A-5E9F-4058-B050-5D7FF95188E7}">
      <dsp:nvSpPr>
        <dsp:cNvPr id="0" name=""/>
        <dsp:cNvSpPr/>
      </dsp:nvSpPr>
      <dsp:spPr>
        <a:xfrm>
          <a:off x="3657599" y="1266295"/>
          <a:ext cx="3522133" cy="641350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Train/Test Split: 60-20-20</a:t>
          </a:r>
          <a:endParaRPr lang="en-US" sz="1600" kern="1200" dirty="0"/>
        </a:p>
      </dsp:txBody>
      <dsp:txXfrm>
        <a:off x="3688907" y="1297603"/>
        <a:ext cx="3459517" cy="578734"/>
      </dsp:txXfrm>
    </dsp:sp>
    <dsp:sp modelId="{6CA27878-1438-403E-B5D8-0C209A3BAFC3}">
      <dsp:nvSpPr>
        <dsp:cNvPr id="0" name=""/>
        <dsp:cNvSpPr/>
      </dsp:nvSpPr>
      <dsp:spPr>
        <a:xfrm>
          <a:off x="3657599" y="1987814"/>
          <a:ext cx="3522133" cy="641350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Model Used: Bi-directional LSTM</a:t>
          </a:r>
          <a:endParaRPr lang="en-US" sz="1600" kern="1200" dirty="0"/>
        </a:p>
      </dsp:txBody>
      <dsp:txXfrm>
        <a:off x="3688907" y="2019122"/>
        <a:ext cx="3459517" cy="578734"/>
      </dsp:txXfrm>
    </dsp:sp>
    <dsp:sp modelId="{60926F8F-7DB9-4141-B96B-8176D82E2008}">
      <dsp:nvSpPr>
        <dsp:cNvPr id="0" name=""/>
        <dsp:cNvSpPr/>
      </dsp:nvSpPr>
      <dsp:spPr>
        <a:xfrm>
          <a:off x="3657599" y="2709333"/>
          <a:ext cx="3522133" cy="641350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Testing Accuracy: 65%</a:t>
          </a:r>
          <a:endParaRPr lang="en-US" sz="1600" kern="1200" dirty="0"/>
        </a:p>
      </dsp:txBody>
      <dsp:txXfrm>
        <a:off x="3688907" y="2740641"/>
        <a:ext cx="3459517" cy="578734"/>
      </dsp:txXfrm>
    </dsp:sp>
    <dsp:sp modelId="{50B08E3C-D04E-4200-943C-A299CD9CFF60}">
      <dsp:nvSpPr>
        <dsp:cNvPr id="0" name=""/>
        <dsp:cNvSpPr/>
      </dsp:nvSpPr>
      <dsp:spPr>
        <a:xfrm>
          <a:off x="3657599" y="3430852"/>
          <a:ext cx="3522133" cy="641350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Cut-off Accuracy: 80%</a:t>
          </a:r>
          <a:endParaRPr lang="en-US" sz="1600" kern="1200" dirty="0"/>
        </a:p>
      </dsp:txBody>
      <dsp:txXfrm>
        <a:off x="3688907" y="3462160"/>
        <a:ext cx="3459517" cy="578734"/>
      </dsp:txXfrm>
    </dsp:sp>
    <dsp:sp modelId="{4ACAC478-1C5D-4979-A849-82834DD2DA2F}">
      <dsp:nvSpPr>
        <dsp:cNvPr id="0" name=""/>
        <dsp:cNvSpPr/>
      </dsp:nvSpPr>
      <dsp:spPr>
        <a:xfrm>
          <a:off x="3657599" y="4152371"/>
          <a:ext cx="3522133" cy="641350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Models tried: SVMs, Decision Trees, Boosted Trees, Neural Networks</a:t>
          </a:r>
          <a:endParaRPr lang="en-US" sz="1600" kern="1200" dirty="0"/>
        </a:p>
      </dsp:txBody>
      <dsp:txXfrm>
        <a:off x="3688907" y="4183679"/>
        <a:ext cx="3459517" cy="57873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493B329-9098-4309-9D79-4D7198450DA6}">
      <dsp:nvSpPr>
        <dsp:cNvPr id="0" name=""/>
        <dsp:cNvSpPr/>
      </dsp:nvSpPr>
      <dsp:spPr>
        <a:xfrm rot="10800000">
          <a:off x="3000048" y="933025"/>
          <a:ext cx="7940425" cy="4000064"/>
        </a:xfrm>
        <a:prstGeom prst="homePlat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63917" tIns="114300" rIns="21336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b="1" kern="1200" dirty="0"/>
            <a:t>HURDLES AND DIFFICULTIES</a:t>
          </a:r>
          <a:endParaRPr lang="en-GB" sz="3000" kern="120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2300" kern="1200"/>
            <a:t>Dataset collection; no public dataset available</a:t>
          </a:r>
          <a:endParaRPr lang="en-GB" sz="2300" kern="120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/>
            <a:t>Restrictions on extracting data from social media sites</a:t>
          </a:r>
          <a:endParaRPr lang="en-US" sz="2300" kern="120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/>
            <a:t>Quality of data</a:t>
          </a:r>
          <a:endParaRPr lang="en-US" sz="2300" kern="120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Poor accuracy on most models we tried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No prior experience in web development using React and NodeJS</a:t>
          </a:r>
        </a:p>
      </dsp:txBody>
      <dsp:txXfrm rot="10800000">
        <a:off x="4000064" y="933025"/>
        <a:ext cx="6940409" cy="4000064"/>
      </dsp:txXfrm>
    </dsp:sp>
    <dsp:sp modelId="{A22AF8CD-7FCA-477D-897F-02CEABB642DA}">
      <dsp:nvSpPr>
        <dsp:cNvPr id="0" name=""/>
        <dsp:cNvSpPr/>
      </dsp:nvSpPr>
      <dsp:spPr>
        <a:xfrm>
          <a:off x="1000016" y="933025"/>
          <a:ext cx="4000064" cy="4000064"/>
        </a:xfrm>
        <a:prstGeom prst="ellipse">
          <a:avLst/>
        </a:prstGeom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5000" r="-45000"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equation2">
  <dgm:title val=""/>
  <dgm:desc val=""/>
  <dgm:catLst>
    <dgm:cat type="relationship" pri="18000"/>
    <dgm:cat type="process" pri="2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linDir" val="fromL"/>
          <dgm:param type="fallback" val="2D"/>
        </dgm:alg>
      </dgm:if>
      <dgm:else name="Name3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ch" ptType="node" func="cnt" op="gte" val="3">
        <dgm:constrLst>
          <dgm:constr type="h" for="des" forName="node" refType="w" fact="0.5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ch" forName="lastNode" op="equ" val="65"/>
          <dgm:constr type="primFontSz" for="des" forName="node" op="equ" val="65"/>
          <dgm:constr type="primFontSz" for="des" forName="sibTrans" val="55"/>
          <dgm:constr type="primFontSz" for="des" forName="sibTrans" refType="primFontSz" refFor="des" refForName="node" op="lte" fact="0.8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if>
      <dgm:else name="Name6">
        <dgm:constrLst>
          <dgm:constr type="h" for="des" forName="node" refType="w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des" forName="node" val="65"/>
          <dgm:constr type="primFontSz" for="ch" forName="lastNode" refType="primFontSz" refFor="des" refForName="node" op="equ"/>
          <dgm:constr type="primFontSz" for="des" forName="sibTrans" val="55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else>
    </dgm:choose>
    <dgm:ruleLst/>
    <dgm:choose name="Name7">
      <dgm:if name="Name8" axis="ch" ptType="node" func="cnt" op="gte" val="1">
        <dgm:layoutNode name="vNodes">
          <dgm:alg type="lin">
            <dgm:param type="linDir" val="fromT"/>
            <dgm:param type="fallback" val="2D"/>
          </dgm:alg>
          <dgm:shape xmlns:r="http://schemas.openxmlformats.org/officeDocument/2006/relationships" r:blip="">
            <dgm:adjLst/>
          </dgm:shape>
          <dgm:presOf/>
          <dgm:constrLst/>
          <dgm:ruleLst/>
          <dgm:forEach name="Name9" axis="ch" ptType="node">
            <dgm:choose name="Name10">
              <dgm:if name="Name11" axis="self" func="revPos" op="neq" val="1">
                <dgm:layoutNode name="node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  <dgm:choose name="Name12">
                  <dgm:if name="Name13" axis="self" ptType="node" func="revPos" op="gt" val="2">
                    <dgm:forEach name="sibTransForEach" axis="followSib" ptType="sibTrans" cnt="1">
                      <dgm:layoutNode name="spacerT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  <dgm:layoutNode name="sibTrans">
                        <dgm:alg type="tx"/>
                        <dgm:shape xmlns:r="http://schemas.openxmlformats.org/officeDocument/2006/relationships" type="mathPlus" r:blip="">
                          <dgm:adjLst/>
                        </dgm:shape>
                        <dgm:presOf axis="self"/>
                        <dgm:constrLst>
                          <dgm:constr type="h" refType="w"/>
                          <dgm:constr type="lMarg"/>
                          <dgm:constr type="rMarg"/>
                          <dgm:constr type="tMarg"/>
                          <dgm:constr type="bMarg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spacerB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</dgm:forEach>
                  </dgm:if>
                  <dgm:else name="Name14"/>
                </dgm:choose>
              </dgm:if>
              <dgm:else name="Name15"/>
            </dgm:choose>
          </dgm:forEach>
        </dgm:layoutNode>
        <dgm:choose name="Name16">
          <dgm:if name="Name17" axis="ch" ptType="node" func="cnt" op="gt" val="1">
            <dgm:layoutNode name="sibTransLast">
              <dgm:alg type="conn">
                <dgm:param type="begPts" val="auto"/>
                <dgm:param type="endPts" val="auto"/>
                <dgm:param type="srcNode" val="vNodes"/>
                <dgm:param type="dstNode" val="lastNode"/>
              </dgm:alg>
              <dgm:shape xmlns:r="http://schemas.openxmlformats.org/officeDocument/2006/relationships" type="conn" r:blip="">
                <dgm:adjLst/>
              </dgm:shape>
              <dgm:presOf axis="ch" ptType="sibTrans" st="-1" cnt="1"/>
              <dgm:constrLst>
                <dgm:constr type="h" refType="w" fact="0.62"/>
                <dgm:constr type="connDist"/>
                <dgm:constr type="begPad" refType="connDist" fact="0.25"/>
                <dgm:constr type="endPad" refType="connDist" fact="0.22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ch desOrSelf" ptType="sibTrans sibTrans" st="-1 1" cnt="1 0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if>
          <dgm:else name="Name18"/>
        </dgm:choose>
        <dgm:layoutNode name="lastNode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ellipse" r:blip="">
            <dgm:adjLst/>
          </dgm:shape>
          <dgm:presOf axis="ch desOrSelf" ptType="node node" st="-1 1" cnt="1 0"/>
          <dgm:constrLst>
            <dgm:constr type="h" refType="w"/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</dgm:if>
      <dgm:else name="Name19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yramid2">
  <dgm:title val=""/>
  <dgm:desc val=""/>
  <dgm:catLst>
    <dgm:cat type="pyramid" pri="3000"/>
    <dgm:cat type="list" pri="21000"/>
    <dgm:cat type="convert" pri="1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alg type="composite"/>
    <dgm:shape xmlns:r="http://schemas.openxmlformats.org/officeDocument/2006/relationships" r:blip="">
      <dgm:adjLst/>
    </dgm:shape>
    <dgm:presOf/>
    <dgm:varLst>
      <dgm:dir/>
      <dgm:resizeHandles/>
    </dgm:varLst>
    <dgm:choose name="Name0">
      <dgm:if name="Name1" func="var" arg="dir" op="equ" val="norm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l" for="ch" forName="theList" refType="w" refFor="ch" refForName="pyramid" fact="0.5"/>
          <dgm:constr type="h" for="des" forName="aSpace" refType="h" fact="0.1"/>
        </dgm:constrLst>
      </dgm:if>
      <dgm:else name="Name2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r" for="ch" forName="theList" refType="w" refFor="ch" refForName="pyramid" fact="0.5"/>
          <dgm:constr type="h" for="des" forName="aSpace" refType="h" fact="0.1"/>
        </dgm:constrLst>
      </dgm:else>
    </dgm:choose>
    <dgm:ruleLst/>
    <dgm:choose name="Name3">
      <dgm:if name="Name4" axis="ch" ptType="node" func="cnt" op="gte" val="1">
        <dgm:layoutNode name="pyramid" styleLbl="node1">
          <dgm:alg type="sp"/>
          <dgm:shape xmlns:r="http://schemas.openxmlformats.org/officeDocument/2006/relationships" type="triangle" r:blip="">
            <dgm:adjLst/>
          </dgm:shape>
          <dgm:presOf/>
          <dgm:constrLst/>
          <dgm:ruleLst/>
        </dgm:layoutNode>
        <dgm:layoutNode name="theLis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aNode" refType="w"/>
            <dgm:constr type="h" for="ch" forName="aNode" refType="h"/>
            <dgm:constr type="primFontSz" for="ch" ptType="node" op="equ"/>
          </dgm:constrLst>
          <dgm:ruleLst/>
          <dgm:forEach name="aNodeForEach" axis="ch" ptType="node">
            <dgm:layoutNode name="aNode" styleLbl="fgAcc1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layoutNode name="a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layoutNode>
      </dgm:if>
      <dgm:else name="Name5"/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62CC82-8905-43B8-A4D5-9504C4CE63E3}" type="datetimeFigureOut">
              <a:rPr lang="en-GB" smtClean="0"/>
              <a:t>06/02/2020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DC1CAB-3CF7-4851-9083-9FF1A2ACF47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391448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15F3E-50D2-FA46-A586-D9A31C7FAE0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4763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15F3E-50D2-FA46-A586-D9A31C7FAE0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0613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30618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D53E8C-10EA-4576-B49F-0011871766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701B9B8-6F97-4DCE-84A4-0D51D39C82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598B28-863E-4954-BB34-EF088E62A9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A784B-FCFF-49AA-87B7-153BAE279ECC}" type="datetimeFigureOut">
              <a:rPr lang="en-GB" smtClean="0"/>
              <a:t>06/02/2020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651DD0-6D12-47B9-B7E1-5C3C20DEF1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0560F6-180B-4644-931B-F1810FA83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D8375-D60F-4CEB-9840-89D2E5697E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0577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08914F-BF84-4D31-B7AC-C3F5F41EEF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266DEE-24E9-41E6-A6D8-CE73790CE8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7B4EAE-D522-473A-A937-14B8CE128E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A784B-FCFF-49AA-87B7-153BAE279ECC}" type="datetimeFigureOut">
              <a:rPr lang="en-GB" smtClean="0"/>
              <a:t>06/02/2020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3EBCB4-20A4-4400-BDF8-9EDD2CF091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68427E-78AD-4788-B6CC-E888AE9FC0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D8375-D60F-4CEB-9840-89D2E5697E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96065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96BEF8F-6392-427E-AC72-AEEA62B913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F74CB0E-A9B3-4D17-BAFF-D5154866F7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D7383-D94D-4D47-903E-73AC6B7A0D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A784B-FCFF-49AA-87B7-153BAE279ECC}" type="datetimeFigureOut">
              <a:rPr lang="en-GB" smtClean="0"/>
              <a:t>06/02/2020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80284C-FC26-43F7-A815-104D32ACBD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AC31B6-C1A4-4501-A3A7-C7568C1D5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D8375-D60F-4CEB-9840-89D2E5697E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51289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497348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3_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916A25DE-901B-4D2D-86C7-1973FC9FCEB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752600" y="1043333"/>
            <a:ext cx="4267200" cy="4930430"/>
          </a:xfrm>
          <a:custGeom>
            <a:avLst/>
            <a:gdLst>
              <a:gd name="connsiteX0" fmla="*/ 3279576 w 4267200"/>
              <a:gd name="connsiteY0" fmla="*/ 4139046 h 4930430"/>
              <a:gd name="connsiteX1" fmla="*/ 3282220 w 4267200"/>
              <a:gd name="connsiteY1" fmla="*/ 4144328 h 4930430"/>
              <a:gd name="connsiteX2" fmla="*/ 3285366 w 4267200"/>
              <a:gd name="connsiteY2" fmla="*/ 4150617 h 4930430"/>
              <a:gd name="connsiteX3" fmla="*/ 3285366 w 4267200"/>
              <a:gd name="connsiteY3" fmla="*/ 4156906 h 4930430"/>
              <a:gd name="connsiteX4" fmla="*/ 3279073 w 4267200"/>
              <a:gd name="connsiteY4" fmla="*/ 4150617 h 4930430"/>
              <a:gd name="connsiteX5" fmla="*/ 3279073 w 4267200"/>
              <a:gd name="connsiteY5" fmla="*/ 4138040 h 4930430"/>
              <a:gd name="connsiteX6" fmla="*/ 3279617 w 4267200"/>
              <a:gd name="connsiteY6" fmla="*/ 4138108 h 4930430"/>
              <a:gd name="connsiteX7" fmla="*/ 3279576 w 4267200"/>
              <a:gd name="connsiteY7" fmla="*/ 4139046 h 4930430"/>
              <a:gd name="connsiteX8" fmla="*/ 3521581 w 4267200"/>
              <a:gd name="connsiteY8" fmla="*/ 4011477 h 4930430"/>
              <a:gd name="connsiteX9" fmla="*/ 3520598 w 4267200"/>
              <a:gd name="connsiteY9" fmla="*/ 4012263 h 4930430"/>
              <a:gd name="connsiteX10" fmla="*/ 3518237 w 4267200"/>
              <a:gd name="connsiteY10" fmla="*/ 4012263 h 4930430"/>
              <a:gd name="connsiteX11" fmla="*/ 3521581 w 4267200"/>
              <a:gd name="connsiteY11" fmla="*/ 4011477 h 4930430"/>
              <a:gd name="connsiteX12" fmla="*/ 3490545 w 4267200"/>
              <a:gd name="connsiteY12" fmla="*/ 3988366 h 4930430"/>
              <a:gd name="connsiteX13" fmla="*/ 3498569 w 4267200"/>
              <a:gd name="connsiteY13" fmla="*/ 3991039 h 4930430"/>
              <a:gd name="connsiteX14" fmla="*/ 3505650 w 4267200"/>
              <a:gd name="connsiteY14" fmla="*/ 3999686 h 4930430"/>
              <a:gd name="connsiteX15" fmla="*/ 3493062 w 4267200"/>
              <a:gd name="connsiteY15" fmla="*/ 3990253 h 4930430"/>
              <a:gd name="connsiteX16" fmla="*/ 3486139 w 4267200"/>
              <a:gd name="connsiteY16" fmla="*/ 3985064 h 4930430"/>
              <a:gd name="connsiteX17" fmla="*/ 3490545 w 4267200"/>
              <a:gd name="connsiteY17" fmla="*/ 3988366 h 4930430"/>
              <a:gd name="connsiteX18" fmla="*/ 3486768 w 4267200"/>
              <a:gd name="connsiteY18" fmla="*/ 3987108 h 4930430"/>
              <a:gd name="connsiteX19" fmla="*/ 3222428 w 4267200"/>
              <a:gd name="connsiteY19" fmla="*/ 3968242 h 4930430"/>
              <a:gd name="connsiteX20" fmla="*/ 3228722 w 4267200"/>
              <a:gd name="connsiteY20" fmla="*/ 3980819 h 4930430"/>
              <a:gd name="connsiteX21" fmla="*/ 3222428 w 4267200"/>
              <a:gd name="connsiteY21" fmla="*/ 3980819 h 4930430"/>
              <a:gd name="connsiteX22" fmla="*/ 3222428 w 4267200"/>
              <a:gd name="connsiteY22" fmla="*/ 3974530 h 4930430"/>
              <a:gd name="connsiteX23" fmla="*/ 3222428 w 4267200"/>
              <a:gd name="connsiteY23" fmla="*/ 3968242 h 4930430"/>
              <a:gd name="connsiteX24" fmla="*/ 4194822 w 4267200"/>
              <a:gd name="connsiteY24" fmla="*/ 3532741 h 4930430"/>
              <a:gd name="connsiteX25" fmla="*/ 4196170 w 4267200"/>
              <a:gd name="connsiteY25" fmla="*/ 3533864 h 4930430"/>
              <a:gd name="connsiteX26" fmla="*/ 4194821 w 4267200"/>
              <a:gd name="connsiteY26" fmla="*/ 3533527 h 4930430"/>
              <a:gd name="connsiteX27" fmla="*/ 4194411 w 4267200"/>
              <a:gd name="connsiteY27" fmla="*/ 3532810 h 4930430"/>
              <a:gd name="connsiteX28" fmla="*/ 4204262 w 4267200"/>
              <a:gd name="connsiteY28" fmla="*/ 3528025 h 4930430"/>
              <a:gd name="connsiteX29" fmla="*/ 4216850 w 4267200"/>
              <a:gd name="connsiteY29" fmla="*/ 3540602 h 4930430"/>
              <a:gd name="connsiteX30" fmla="*/ 4204262 w 4267200"/>
              <a:gd name="connsiteY30" fmla="*/ 3546891 h 4930430"/>
              <a:gd name="connsiteX31" fmla="*/ 4204262 w 4267200"/>
              <a:gd name="connsiteY31" fmla="*/ 3540602 h 4930430"/>
              <a:gd name="connsiteX32" fmla="*/ 4196170 w 4267200"/>
              <a:gd name="connsiteY32" fmla="*/ 3533864 h 4930430"/>
              <a:gd name="connsiteX33" fmla="*/ 4197968 w 4267200"/>
              <a:gd name="connsiteY33" fmla="*/ 3534313 h 4930430"/>
              <a:gd name="connsiteX34" fmla="*/ 4204262 w 4267200"/>
              <a:gd name="connsiteY34" fmla="*/ 3528025 h 4930430"/>
              <a:gd name="connsiteX35" fmla="*/ 4034330 w 4267200"/>
              <a:gd name="connsiteY35" fmla="*/ 3521736 h 4930430"/>
              <a:gd name="connsiteX36" fmla="*/ 4039836 w 4267200"/>
              <a:gd name="connsiteY36" fmla="*/ 3522522 h 4930430"/>
              <a:gd name="connsiteX37" fmla="*/ 4040623 w 4267200"/>
              <a:gd name="connsiteY37" fmla="*/ 3528025 h 4930430"/>
              <a:gd name="connsiteX38" fmla="*/ 4034329 w 4267200"/>
              <a:gd name="connsiteY38" fmla="*/ 3521736 h 4930430"/>
              <a:gd name="connsiteX39" fmla="*/ 4034330 w 4267200"/>
              <a:gd name="connsiteY39" fmla="*/ 3521736 h 4930430"/>
              <a:gd name="connsiteX40" fmla="*/ 4034330 w 4267200"/>
              <a:gd name="connsiteY40" fmla="*/ 3521736 h 4930430"/>
              <a:gd name="connsiteX41" fmla="*/ 421685 w 4267200"/>
              <a:gd name="connsiteY41" fmla="*/ 2295417 h 4930430"/>
              <a:gd name="connsiteX42" fmla="*/ 421685 w 4267200"/>
              <a:gd name="connsiteY42" fmla="*/ 2301706 h 4930430"/>
              <a:gd name="connsiteX43" fmla="*/ 421685 w 4267200"/>
              <a:gd name="connsiteY43" fmla="*/ 2295417 h 4930430"/>
              <a:gd name="connsiteX44" fmla="*/ 163639 w 4267200"/>
              <a:gd name="connsiteY44" fmla="*/ 1402406 h 4930430"/>
              <a:gd name="connsiteX45" fmla="*/ 176227 w 4267200"/>
              <a:gd name="connsiteY45" fmla="*/ 1402406 h 4930430"/>
              <a:gd name="connsiteX46" fmla="*/ 163639 w 4267200"/>
              <a:gd name="connsiteY46" fmla="*/ 1402406 h 4930430"/>
              <a:gd name="connsiteX47" fmla="*/ 749862 w 4267200"/>
              <a:gd name="connsiteY47" fmla="*/ 1210148 h 4930430"/>
              <a:gd name="connsiteX48" fmla="*/ 752110 w 4267200"/>
              <a:gd name="connsiteY48" fmla="*/ 1216885 h 4930430"/>
              <a:gd name="connsiteX49" fmla="*/ 748963 w 4267200"/>
              <a:gd name="connsiteY49" fmla="*/ 1213741 h 4930430"/>
              <a:gd name="connsiteX50" fmla="*/ 748963 w 4267200"/>
              <a:gd name="connsiteY50" fmla="*/ 1194875 h 4930430"/>
              <a:gd name="connsiteX51" fmla="*/ 751323 w 4267200"/>
              <a:gd name="connsiteY51" fmla="*/ 1204308 h 4930430"/>
              <a:gd name="connsiteX52" fmla="*/ 749862 w 4267200"/>
              <a:gd name="connsiteY52" fmla="*/ 1210148 h 4930430"/>
              <a:gd name="connsiteX53" fmla="*/ 748963 w 4267200"/>
              <a:gd name="connsiteY53" fmla="*/ 1207453 h 4930430"/>
              <a:gd name="connsiteX54" fmla="*/ 742669 w 4267200"/>
              <a:gd name="connsiteY54" fmla="*/ 1207453 h 4930430"/>
              <a:gd name="connsiteX55" fmla="*/ 748963 w 4267200"/>
              <a:gd name="connsiteY55" fmla="*/ 1194875 h 4930430"/>
              <a:gd name="connsiteX56" fmla="*/ 1384637 w 4267200"/>
              <a:gd name="connsiteY56" fmla="*/ 578571 h 4930430"/>
              <a:gd name="connsiteX57" fmla="*/ 1390931 w 4267200"/>
              <a:gd name="connsiteY57" fmla="*/ 578571 h 4930430"/>
              <a:gd name="connsiteX58" fmla="*/ 1389149 w 4267200"/>
              <a:gd name="connsiteY58" fmla="*/ 579239 h 4930430"/>
              <a:gd name="connsiteX59" fmla="*/ 2133600 w 4267200"/>
              <a:gd name="connsiteY59" fmla="*/ 0 h 4930430"/>
              <a:gd name="connsiteX60" fmla="*/ 3247604 w 4267200"/>
              <a:gd name="connsiteY60" fmla="*/ 641459 h 4930430"/>
              <a:gd name="connsiteX61" fmla="*/ 3241310 w 4267200"/>
              <a:gd name="connsiteY61" fmla="*/ 647748 h 4930430"/>
              <a:gd name="connsiteX62" fmla="*/ 3272779 w 4267200"/>
              <a:gd name="connsiteY62" fmla="*/ 660326 h 4930430"/>
              <a:gd name="connsiteX63" fmla="*/ 4267200 w 4267200"/>
              <a:gd name="connsiteY63" fmla="*/ 1232608 h 4930430"/>
              <a:gd name="connsiteX64" fmla="*/ 4267200 w 4267200"/>
              <a:gd name="connsiteY64" fmla="*/ 2653880 h 4930430"/>
              <a:gd name="connsiteX65" fmla="*/ 4267200 w 4267200"/>
              <a:gd name="connsiteY65" fmla="*/ 2660168 h 4930430"/>
              <a:gd name="connsiteX66" fmla="*/ 4267200 w 4267200"/>
              <a:gd name="connsiteY66" fmla="*/ 3188429 h 4930430"/>
              <a:gd name="connsiteX67" fmla="*/ 4267200 w 4267200"/>
              <a:gd name="connsiteY67" fmla="*/ 3194718 h 4930430"/>
              <a:gd name="connsiteX68" fmla="*/ 4267200 w 4267200"/>
              <a:gd name="connsiteY68" fmla="*/ 3201006 h 4930430"/>
              <a:gd name="connsiteX69" fmla="*/ 4254613 w 4267200"/>
              <a:gd name="connsiteY69" fmla="*/ 3182140 h 4930430"/>
              <a:gd name="connsiteX70" fmla="*/ 4267200 w 4267200"/>
              <a:gd name="connsiteY70" fmla="*/ 3213584 h 4930430"/>
              <a:gd name="connsiteX71" fmla="*/ 4267200 w 4267200"/>
              <a:gd name="connsiteY71" fmla="*/ 3348401 h 4930430"/>
              <a:gd name="connsiteX72" fmla="*/ 4267200 w 4267200"/>
              <a:gd name="connsiteY72" fmla="*/ 3408537 h 4930430"/>
              <a:gd name="connsiteX73" fmla="*/ 4267200 w 4267200"/>
              <a:gd name="connsiteY73" fmla="*/ 3411682 h 4930430"/>
              <a:gd name="connsiteX74" fmla="*/ 4267200 w 4267200"/>
              <a:gd name="connsiteY74" fmla="*/ 3414826 h 4930430"/>
              <a:gd name="connsiteX75" fmla="*/ 4267200 w 4267200"/>
              <a:gd name="connsiteY75" fmla="*/ 3421115 h 4930430"/>
              <a:gd name="connsiteX76" fmla="*/ 4254613 w 4267200"/>
              <a:gd name="connsiteY76" fmla="*/ 3471425 h 4930430"/>
              <a:gd name="connsiteX77" fmla="*/ 4267200 w 4267200"/>
              <a:gd name="connsiteY77" fmla="*/ 3477714 h 4930430"/>
              <a:gd name="connsiteX78" fmla="*/ 4267200 w 4267200"/>
              <a:gd name="connsiteY78" fmla="*/ 3502869 h 4930430"/>
              <a:gd name="connsiteX79" fmla="*/ 4242025 w 4267200"/>
              <a:gd name="connsiteY79" fmla="*/ 3496581 h 4930430"/>
              <a:gd name="connsiteX80" fmla="*/ 4242025 w 4267200"/>
              <a:gd name="connsiteY80" fmla="*/ 3502869 h 4930430"/>
              <a:gd name="connsiteX81" fmla="*/ 4242025 w 4267200"/>
              <a:gd name="connsiteY81" fmla="*/ 3515447 h 4930430"/>
              <a:gd name="connsiteX82" fmla="*/ 4235731 w 4267200"/>
              <a:gd name="connsiteY82" fmla="*/ 3515447 h 4930430"/>
              <a:gd name="connsiteX83" fmla="*/ 4216850 w 4267200"/>
              <a:gd name="connsiteY83" fmla="*/ 3502869 h 4930430"/>
              <a:gd name="connsiteX84" fmla="*/ 4204262 w 4267200"/>
              <a:gd name="connsiteY84" fmla="*/ 3521736 h 4930430"/>
              <a:gd name="connsiteX85" fmla="*/ 4197968 w 4267200"/>
              <a:gd name="connsiteY85" fmla="*/ 3521736 h 4930430"/>
              <a:gd name="connsiteX86" fmla="*/ 4191674 w 4267200"/>
              <a:gd name="connsiteY86" fmla="*/ 3515447 h 4930430"/>
              <a:gd name="connsiteX87" fmla="*/ 4191674 w 4267200"/>
              <a:gd name="connsiteY87" fmla="*/ 3528025 h 4930430"/>
              <a:gd name="connsiteX88" fmla="*/ 4194411 w 4267200"/>
              <a:gd name="connsiteY88" fmla="*/ 3532810 h 4930430"/>
              <a:gd name="connsiteX89" fmla="*/ 4185381 w 4267200"/>
              <a:gd name="connsiteY89" fmla="*/ 3534313 h 4930430"/>
              <a:gd name="connsiteX90" fmla="*/ 4185381 w 4267200"/>
              <a:gd name="connsiteY90" fmla="*/ 3546891 h 4930430"/>
              <a:gd name="connsiteX91" fmla="*/ 4166499 w 4267200"/>
              <a:gd name="connsiteY91" fmla="*/ 3528025 h 4930430"/>
              <a:gd name="connsiteX92" fmla="*/ 4166499 w 4267200"/>
              <a:gd name="connsiteY92" fmla="*/ 3521736 h 4930430"/>
              <a:gd name="connsiteX93" fmla="*/ 4141324 w 4267200"/>
              <a:gd name="connsiteY93" fmla="*/ 3515447 h 4930430"/>
              <a:gd name="connsiteX94" fmla="*/ 4141324 w 4267200"/>
              <a:gd name="connsiteY94" fmla="*/ 3502869 h 4930430"/>
              <a:gd name="connsiteX95" fmla="*/ 4128736 w 4267200"/>
              <a:gd name="connsiteY95" fmla="*/ 3458848 h 4930430"/>
              <a:gd name="connsiteX96" fmla="*/ 4141324 w 4267200"/>
              <a:gd name="connsiteY96" fmla="*/ 3458848 h 4930430"/>
              <a:gd name="connsiteX97" fmla="*/ 4103561 w 4267200"/>
              <a:gd name="connsiteY97" fmla="*/ 3446270 h 4930430"/>
              <a:gd name="connsiteX98" fmla="*/ 4109855 w 4267200"/>
              <a:gd name="connsiteY98" fmla="*/ 3446270 h 4930430"/>
              <a:gd name="connsiteX99" fmla="*/ 4122443 w 4267200"/>
              <a:gd name="connsiteY99" fmla="*/ 3471425 h 4930430"/>
              <a:gd name="connsiteX100" fmla="*/ 4116149 w 4267200"/>
              <a:gd name="connsiteY100" fmla="*/ 3490292 h 4930430"/>
              <a:gd name="connsiteX101" fmla="*/ 4116149 w 4267200"/>
              <a:gd name="connsiteY101" fmla="*/ 3471425 h 4930430"/>
              <a:gd name="connsiteX102" fmla="*/ 4103561 w 4267200"/>
              <a:gd name="connsiteY102" fmla="*/ 3465137 h 4930430"/>
              <a:gd name="connsiteX103" fmla="*/ 4090974 w 4267200"/>
              <a:gd name="connsiteY103" fmla="*/ 3446270 h 4930430"/>
              <a:gd name="connsiteX104" fmla="*/ 4084680 w 4267200"/>
              <a:gd name="connsiteY104" fmla="*/ 3452559 h 4930430"/>
              <a:gd name="connsiteX105" fmla="*/ 4078386 w 4267200"/>
              <a:gd name="connsiteY105" fmla="*/ 3433692 h 4930430"/>
              <a:gd name="connsiteX106" fmla="*/ 4072092 w 4267200"/>
              <a:gd name="connsiteY106" fmla="*/ 3433692 h 4930430"/>
              <a:gd name="connsiteX107" fmla="*/ 4059505 w 4267200"/>
              <a:gd name="connsiteY107" fmla="*/ 3433692 h 4930430"/>
              <a:gd name="connsiteX108" fmla="*/ 4065798 w 4267200"/>
              <a:gd name="connsiteY108" fmla="*/ 3446270 h 4930430"/>
              <a:gd name="connsiteX109" fmla="*/ 4046917 w 4267200"/>
              <a:gd name="connsiteY109" fmla="*/ 3515447 h 4930430"/>
              <a:gd name="connsiteX110" fmla="*/ 4046917 w 4267200"/>
              <a:gd name="connsiteY110" fmla="*/ 3521736 h 4930430"/>
              <a:gd name="connsiteX111" fmla="*/ 4053211 w 4267200"/>
              <a:gd name="connsiteY111" fmla="*/ 3528025 h 4930430"/>
              <a:gd name="connsiteX112" fmla="*/ 4046917 w 4267200"/>
              <a:gd name="connsiteY112" fmla="*/ 3528025 h 4930430"/>
              <a:gd name="connsiteX113" fmla="*/ 4042983 w 4267200"/>
              <a:gd name="connsiteY113" fmla="*/ 3522522 h 4930430"/>
              <a:gd name="connsiteX114" fmla="*/ 4034330 w 4267200"/>
              <a:gd name="connsiteY114" fmla="*/ 3521736 h 4930430"/>
              <a:gd name="connsiteX115" fmla="*/ 4025676 w 4267200"/>
              <a:gd name="connsiteY115" fmla="*/ 3513089 h 4930430"/>
              <a:gd name="connsiteX116" fmla="*/ 4015448 w 4267200"/>
              <a:gd name="connsiteY116" fmla="*/ 3502869 h 4930430"/>
              <a:gd name="connsiteX117" fmla="*/ 3971391 w 4267200"/>
              <a:gd name="connsiteY117" fmla="*/ 3484003 h 4930430"/>
              <a:gd name="connsiteX118" fmla="*/ 3952510 w 4267200"/>
              <a:gd name="connsiteY118" fmla="*/ 3490292 h 4930430"/>
              <a:gd name="connsiteX119" fmla="*/ 3939922 w 4267200"/>
              <a:gd name="connsiteY119" fmla="*/ 3515447 h 4930430"/>
              <a:gd name="connsiteX120" fmla="*/ 3927335 w 4267200"/>
              <a:gd name="connsiteY120" fmla="*/ 3534313 h 4930430"/>
              <a:gd name="connsiteX121" fmla="*/ 3902159 w 4267200"/>
              <a:gd name="connsiteY121" fmla="*/ 3528025 h 4930430"/>
              <a:gd name="connsiteX122" fmla="*/ 3902159 w 4267200"/>
              <a:gd name="connsiteY122" fmla="*/ 3540602 h 4930430"/>
              <a:gd name="connsiteX123" fmla="*/ 3914747 w 4267200"/>
              <a:gd name="connsiteY123" fmla="*/ 3540602 h 4930430"/>
              <a:gd name="connsiteX124" fmla="*/ 3921041 w 4267200"/>
              <a:gd name="connsiteY124" fmla="*/ 3553180 h 4930430"/>
              <a:gd name="connsiteX125" fmla="*/ 3939922 w 4267200"/>
              <a:gd name="connsiteY125" fmla="*/ 3559469 h 4930430"/>
              <a:gd name="connsiteX126" fmla="*/ 3952510 w 4267200"/>
              <a:gd name="connsiteY126" fmla="*/ 3597202 h 4930430"/>
              <a:gd name="connsiteX127" fmla="*/ 3946216 w 4267200"/>
              <a:gd name="connsiteY127" fmla="*/ 3603490 h 4930430"/>
              <a:gd name="connsiteX128" fmla="*/ 3933628 w 4267200"/>
              <a:gd name="connsiteY128" fmla="*/ 3590913 h 4930430"/>
              <a:gd name="connsiteX129" fmla="*/ 3908453 w 4267200"/>
              <a:gd name="connsiteY129" fmla="*/ 3553180 h 4930430"/>
              <a:gd name="connsiteX130" fmla="*/ 3902159 w 4267200"/>
              <a:gd name="connsiteY130" fmla="*/ 3559469 h 4930430"/>
              <a:gd name="connsiteX131" fmla="*/ 3895866 w 4267200"/>
              <a:gd name="connsiteY131" fmla="*/ 3534313 h 4930430"/>
              <a:gd name="connsiteX132" fmla="*/ 3895866 w 4267200"/>
              <a:gd name="connsiteY132" fmla="*/ 3578335 h 4930430"/>
              <a:gd name="connsiteX133" fmla="*/ 3889572 w 4267200"/>
              <a:gd name="connsiteY133" fmla="*/ 3584624 h 4930430"/>
              <a:gd name="connsiteX134" fmla="*/ 3927335 w 4267200"/>
              <a:gd name="connsiteY134" fmla="*/ 3603490 h 4930430"/>
              <a:gd name="connsiteX135" fmla="*/ 3908453 w 4267200"/>
              <a:gd name="connsiteY135" fmla="*/ 3609779 h 4930430"/>
              <a:gd name="connsiteX136" fmla="*/ 3921041 w 4267200"/>
              <a:gd name="connsiteY136" fmla="*/ 3641223 h 4930430"/>
              <a:gd name="connsiteX137" fmla="*/ 3921041 w 4267200"/>
              <a:gd name="connsiteY137" fmla="*/ 3647512 h 4930430"/>
              <a:gd name="connsiteX138" fmla="*/ 3927335 w 4267200"/>
              <a:gd name="connsiteY138" fmla="*/ 3647512 h 4930430"/>
              <a:gd name="connsiteX139" fmla="*/ 3933628 w 4267200"/>
              <a:gd name="connsiteY139" fmla="*/ 3660090 h 4930430"/>
              <a:gd name="connsiteX140" fmla="*/ 3946216 w 4267200"/>
              <a:gd name="connsiteY140" fmla="*/ 3672667 h 4930430"/>
              <a:gd name="connsiteX141" fmla="*/ 3958804 w 4267200"/>
              <a:gd name="connsiteY141" fmla="*/ 3672667 h 4930430"/>
              <a:gd name="connsiteX142" fmla="*/ 3952510 w 4267200"/>
              <a:gd name="connsiteY142" fmla="*/ 3678956 h 4930430"/>
              <a:gd name="connsiteX143" fmla="*/ 3927335 w 4267200"/>
              <a:gd name="connsiteY143" fmla="*/ 3678956 h 4930430"/>
              <a:gd name="connsiteX144" fmla="*/ 3914747 w 4267200"/>
              <a:gd name="connsiteY144" fmla="*/ 3672667 h 4930430"/>
              <a:gd name="connsiteX145" fmla="*/ 3908453 w 4267200"/>
              <a:gd name="connsiteY145" fmla="*/ 3660090 h 4930430"/>
              <a:gd name="connsiteX146" fmla="*/ 3876984 w 4267200"/>
              <a:gd name="connsiteY146" fmla="*/ 3660090 h 4930430"/>
              <a:gd name="connsiteX147" fmla="*/ 3858103 w 4267200"/>
              <a:gd name="connsiteY147" fmla="*/ 3672667 h 4930430"/>
              <a:gd name="connsiteX148" fmla="*/ 3839221 w 4267200"/>
              <a:gd name="connsiteY148" fmla="*/ 3716689 h 4930430"/>
              <a:gd name="connsiteX149" fmla="*/ 3820340 w 4267200"/>
              <a:gd name="connsiteY149" fmla="*/ 3710400 h 4930430"/>
              <a:gd name="connsiteX150" fmla="*/ 3801459 w 4267200"/>
              <a:gd name="connsiteY150" fmla="*/ 3697823 h 4930430"/>
              <a:gd name="connsiteX151" fmla="*/ 3795165 w 4267200"/>
              <a:gd name="connsiteY151" fmla="*/ 3722978 h 4930430"/>
              <a:gd name="connsiteX152" fmla="*/ 3782577 w 4267200"/>
              <a:gd name="connsiteY152" fmla="*/ 3722978 h 4930430"/>
              <a:gd name="connsiteX153" fmla="*/ 3801459 w 4267200"/>
              <a:gd name="connsiteY153" fmla="*/ 3735556 h 4930430"/>
              <a:gd name="connsiteX154" fmla="*/ 3801459 w 4267200"/>
              <a:gd name="connsiteY154" fmla="*/ 3760711 h 4930430"/>
              <a:gd name="connsiteX155" fmla="*/ 3795165 w 4267200"/>
              <a:gd name="connsiteY155" fmla="*/ 3792155 h 4930430"/>
              <a:gd name="connsiteX156" fmla="*/ 3820340 w 4267200"/>
              <a:gd name="connsiteY156" fmla="*/ 3811021 h 4930430"/>
              <a:gd name="connsiteX157" fmla="*/ 3820340 w 4267200"/>
              <a:gd name="connsiteY157" fmla="*/ 3785866 h 4930430"/>
              <a:gd name="connsiteX158" fmla="*/ 3832928 w 4267200"/>
              <a:gd name="connsiteY158" fmla="*/ 3785866 h 4930430"/>
              <a:gd name="connsiteX159" fmla="*/ 3858103 w 4267200"/>
              <a:gd name="connsiteY159" fmla="*/ 3779577 h 4930430"/>
              <a:gd name="connsiteX160" fmla="*/ 3851809 w 4267200"/>
              <a:gd name="connsiteY160" fmla="*/ 3804732 h 4930430"/>
              <a:gd name="connsiteX161" fmla="*/ 3876984 w 4267200"/>
              <a:gd name="connsiteY161" fmla="*/ 3829888 h 4930430"/>
              <a:gd name="connsiteX162" fmla="*/ 3870690 w 4267200"/>
              <a:gd name="connsiteY162" fmla="*/ 3836177 h 4930430"/>
              <a:gd name="connsiteX163" fmla="*/ 3870690 w 4267200"/>
              <a:gd name="connsiteY163" fmla="*/ 3848754 h 4930430"/>
              <a:gd name="connsiteX164" fmla="*/ 3839221 w 4267200"/>
              <a:gd name="connsiteY164" fmla="*/ 3829888 h 4930430"/>
              <a:gd name="connsiteX165" fmla="*/ 3826634 w 4267200"/>
              <a:gd name="connsiteY165" fmla="*/ 3823599 h 4930430"/>
              <a:gd name="connsiteX166" fmla="*/ 3832928 w 4267200"/>
              <a:gd name="connsiteY166" fmla="*/ 3829888 h 4930430"/>
              <a:gd name="connsiteX167" fmla="*/ 3820340 w 4267200"/>
              <a:gd name="connsiteY167" fmla="*/ 3848754 h 4930430"/>
              <a:gd name="connsiteX168" fmla="*/ 3807752 w 4267200"/>
              <a:gd name="connsiteY168" fmla="*/ 3861332 h 4930430"/>
              <a:gd name="connsiteX169" fmla="*/ 3826634 w 4267200"/>
              <a:gd name="connsiteY169" fmla="*/ 3855043 h 4930430"/>
              <a:gd name="connsiteX170" fmla="*/ 3814046 w 4267200"/>
              <a:gd name="connsiteY170" fmla="*/ 3873909 h 4930430"/>
              <a:gd name="connsiteX171" fmla="*/ 3814046 w 4267200"/>
              <a:gd name="connsiteY171" fmla="*/ 3886487 h 4930430"/>
              <a:gd name="connsiteX172" fmla="*/ 3776283 w 4267200"/>
              <a:gd name="connsiteY172" fmla="*/ 3899065 h 4930430"/>
              <a:gd name="connsiteX173" fmla="*/ 3820340 w 4267200"/>
              <a:gd name="connsiteY173" fmla="*/ 3905353 h 4930430"/>
              <a:gd name="connsiteX174" fmla="*/ 3788871 w 4267200"/>
              <a:gd name="connsiteY174" fmla="*/ 3930509 h 4930430"/>
              <a:gd name="connsiteX175" fmla="*/ 3763696 w 4267200"/>
              <a:gd name="connsiteY175" fmla="*/ 3899065 h 4930430"/>
              <a:gd name="connsiteX176" fmla="*/ 3757402 w 4267200"/>
              <a:gd name="connsiteY176" fmla="*/ 3905353 h 4930430"/>
              <a:gd name="connsiteX177" fmla="*/ 3757402 w 4267200"/>
              <a:gd name="connsiteY177" fmla="*/ 3911642 h 4930430"/>
              <a:gd name="connsiteX178" fmla="*/ 3732227 w 4267200"/>
              <a:gd name="connsiteY178" fmla="*/ 3911642 h 4930430"/>
              <a:gd name="connsiteX179" fmla="*/ 3713345 w 4267200"/>
              <a:gd name="connsiteY179" fmla="*/ 3892776 h 4930430"/>
              <a:gd name="connsiteX180" fmla="*/ 3725933 w 4267200"/>
              <a:gd name="connsiteY180" fmla="*/ 3855043 h 4930430"/>
              <a:gd name="connsiteX181" fmla="*/ 3700758 w 4267200"/>
              <a:gd name="connsiteY181" fmla="*/ 3842465 h 4930430"/>
              <a:gd name="connsiteX182" fmla="*/ 3732227 w 4267200"/>
              <a:gd name="connsiteY182" fmla="*/ 3848754 h 4930430"/>
              <a:gd name="connsiteX183" fmla="*/ 3732227 w 4267200"/>
              <a:gd name="connsiteY183" fmla="*/ 3855043 h 4930430"/>
              <a:gd name="connsiteX184" fmla="*/ 3732227 w 4267200"/>
              <a:gd name="connsiteY184" fmla="*/ 3848754 h 4930430"/>
              <a:gd name="connsiteX185" fmla="*/ 3719639 w 4267200"/>
              <a:gd name="connsiteY185" fmla="*/ 3798444 h 4930430"/>
              <a:gd name="connsiteX186" fmla="*/ 3776283 w 4267200"/>
              <a:gd name="connsiteY186" fmla="*/ 3760711 h 4930430"/>
              <a:gd name="connsiteX187" fmla="*/ 3757402 w 4267200"/>
              <a:gd name="connsiteY187" fmla="*/ 3722978 h 4930430"/>
              <a:gd name="connsiteX188" fmla="*/ 3738520 w 4267200"/>
              <a:gd name="connsiteY188" fmla="*/ 3697823 h 4930430"/>
              <a:gd name="connsiteX189" fmla="*/ 3719639 w 4267200"/>
              <a:gd name="connsiteY189" fmla="*/ 3697823 h 4930430"/>
              <a:gd name="connsiteX190" fmla="*/ 3713345 w 4267200"/>
              <a:gd name="connsiteY190" fmla="*/ 3672667 h 4930430"/>
              <a:gd name="connsiteX191" fmla="*/ 3719639 w 4267200"/>
              <a:gd name="connsiteY191" fmla="*/ 3641223 h 4930430"/>
              <a:gd name="connsiteX192" fmla="*/ 3688170 w 4267200"/>
              <a:gd name="connsiteY192" fmla="*/ 3641223 h 4930430"/>
              <a:gd name="connsiteX193" fmla="*/ 3688170 w 4267200"/>
              <a:gd name="connsiteY193" fmla="*/ 3647512 h 4930430"/>
              <a:gd name="connsiteX194" fmla="*/ 3669289 w 4267200"/>
              <a:gd name="connsiteY194" fmla="*/ 3634934 h 4930430"/>
              <a:gd name="connsiteX195" fmla="*/ 3656701 w 4267200"/>
              <a:gd name="connsiteY195" fmla="*/ 3641223 h 4930430"/>
              <a:gd name="connsiteX196" fmla="*/ 3656701 w 4267200"/>
              <a:gd name="connsiteY196" fmla="*/ 3603490 h 4930430"/>
              <a:gd name="connsiteX197" fmla="*/ 3644113 w 4267200"/>
              <a:gd name="connsiteY197" fmla="*/ 3597202 h 4930430"/>
              <a:gd name="connsiteX198" fmla="*/ 3637820 w 4267200"/>
              <a:gd name="connsiteY198" fmla="*/ 3584624 h 4930430"/>
              <a:gd name="connsiteX199" fmla="*/ 3625232 w 4267200"/>
              <a:gd name="connsiteY199" fmla="*/ 3597202 h 4930430"/>
              <a:gd name="connsiteX200" fmla="*/ 3618938 w 4267200"/>
              <a:gd name="connsiteY200" fmla="*/ 3590913 h 4930430"/>
              <a:gd name="connsiteX201" fmla="*/ 3612644 w 4267200"/>
              <a:gd name="connsiteY201" fmla="*/ 3609779 h 4930430"/>
              <a:gd name="connsiteX202" fmla="*/ 3600057 w 4267200"/>
              <a:gd name="connsiteY202" fmla="*/ 3578335 h 4930430"/>
              <a:gd name="connsiteX203" fmla="*/ 3612644 w 4267200"/>
              <a:gd name="connsiteY203" fmla="*/ 3578335 h 4930430"/>
              <a:gd name="connsiteX204" fmla="*/ 3618938 w 4267200"/>
              <a:gd name="connsiteY204" fmla="*/ 3572046 h 4930430"/>
              <a:gd name="connsiteX205" fmla="*/ 3637820 w 4267200"/>
              <a:gd name="connsiteY205" fmla="*/ 3565758 h 4930430"/>
              <a:gd name="connsiteX206" fmla="*/ 3650407 w 4267200"/>
              <a:gd name="connsiteY206" fmla="*/ 3546891 h 4930430"/>
              <a:gd name="connsiteX207" fmla="*/ 3600057 w 4267200"/>
              <a:gd name="connsiteY207" fmla="*/ 3465137 h 4930430"/>
              <a:gd name="connsiteX208" fmla="*/ 3593763 w 4267200"/>
              <a:gd name="connsiteY208" fmla="*/ 3477714 h 4930430"/>
              <a:gd name="connsiteX209" fmla="*/ 3549706 w 4267200"/>
              <a:gd name="connsiteY209" fmla="*/ 3414826 h 4930430"/>
              <a:gd name="connsiteX210" fmla="*/ 3537119 w 4267200"/>
              <a:gd name="connsiteY210" fmla="*/ 3414826 h 4930430"/>
              <a:gd name="connsiteX211" fmla="*/ 3524531 w 4267200"/>
              <a:gd name="connsiteY211" fmla="*/ 3395960 h 4930430"/>
              <a:gd name="connsiteX212" fmla="*/ 3511943 w 4267200"/>
              <a:gd name="connsiteY212" fmla="*/ 3395960 h 4930430"/>
              <a:gd name="connsiteX213" fmla="*/ 3505650 w 4267200"/>
              <a:gd name="connsiteY213" fmla="*/ 3377093 h 4930430"/>
              <a:gd name="connsiteX214" fmla="*/ 3499356 w 4267200"/>
              <a:gd name="connsiteY214" fmla="*/ 3395960 h 4930430"/>
              <a:gd name="connsiteX215" fmla="*/ 3480474 w 4267200"/>
              <a:gd name="connsiteY215" fmla="*/ 3395960 h 4930430"/>
              <a:gd name="connsiteX216" fmla="*/ 3467887 w 4267200"/>
              <a:gd name="connsiteY216" fmla="*/ 3414826 h 4930430"/>
              <a:gd name="connsiteX217" fmla="*/ 3449005 w 4267200"/>
              <a:gd name="connsiteY217" fmla="*/ 3408537 h 4930430"/>
              <a:gd name="connsiteX218" fmla="*/ 3474181 w 4267200"/>
              <a:gd name="connsiteY218" fmla="*/ 3439981 h 4930430"/>
              <a:gd name="connsiteX219" fmla="*/ 3486768 w 4267200"/>
              <a:gd name="connsiteY219" fmla="*/ 3471425 h 4930430"/>
              <a:gd name="connsiteX220" fmla="*/ 3499356 w 4267200"/>
              <a:gd name="connsiteY220" fmla="*/ 3471425 h 4930430"/>
              <a:gd name="connsiteX221" fmla="*/ 3511943 w 4267200"/>
              <a:gd name="connsiteY221" fmla="*/ 3471425 h 4930430"/>
              <a:gd name="connsiteX222" fmla="*/ 3518237 w 4267200"/>
              <a:gd name="connsiteY222" fmla="*/ 3471425 h 4930430"/>
              <a:gd name="connsiteX223" fmla="*/ 3530825 w 4267200"/>
              <a:gd name="connsiteY223" fmla="*/ 3484003 h 4930430"/>
              <a:gd name="connsiteX224" fmla="*/ 3530825 w 4267200"/>
              <a:gd name="connsiteY224" fmla="*/ 3477714 h 4930430"/>
              <a:gd name="connsiteX225" fmla="*/ 3530825 w 4267200"/>
              <a:gd name="connsiteY225" fmla="*/ 3471425 h 4930430"/>
              <a:gd name="connsiteX226" fmla="*/ 3543413 w 4267200"/>
              <a:gd name="connsiteY226" fmla="*/ 3433692 h 4930430"/>
              <a:gd name="connsiteX227" fmla="*/ 3556000 w 4267200"/>
              <a:gd name="connsiteY227" fmla="*/ 3496581 h 4930430"/>
              <a:gd name="connsiteX228" fmla="*/ 3549706 w 4267200"/>
              <a:gd name="connsiteY228" fmla="*/ 3515447 h 4930430"/>
              <a:gd name="connsiteX229" fmla="*/ 3549706 w 4267200"/>
              <a:gd name="connsiteY229" fmla="*/ 3546891 h 4930430"/>
              <a:gd name="connsiteX230" fmla="*/ 3556000 w 4267200"/>
              <a:gd name="connsiteY230" fmla="*/ 3559469 h 4930430"/>
              <a:gd name="connsiteX231" fmla="*/ 3549706 w 4267200"/>
              <a:gd name="connsiteY231" fmla="*/ 3565758 h 4930430"/>
              <a:gd name="connsiteX232" fmla="*/ 3549706 w 4267200"/>
              <a:gd name="connsiteY232" fmla="*/ 3559469 h 4930430"/>
              <a:gd name="connsiteX233" fmla="*/ 3549706 w 4267200"/>
              <a:gd name="connsiteY233" fmla="*/ 3565758 h 4930430"/>
              <a:gd name="connsiteX234" fmla="*/ 3549706 w 4267200"/>
              <a:gd name="connsiteY234" fmla="*/ 3653801 h 4930430"/>
              <a:gd name="connsiteX235" fmla="*/ 3562294 w 4267200"/>
              <a:gd name="connsiteY235" fmla="*/ 3660090 h 4930430"/>
              <a:gd name="connsiteX236" fmla="*/ 3530825 w 4267200"/>
              <a:gd name="connsiteY236" fmla="*/ 3710400 h 4930430"/>
              <a:gd name="connsiteX237" fmla="*/ 3524531 w 4267200"/>
              <a:gd name="connsiteY237" fmla="*/ 3710400 h 4930430"/>
              <a:gd name="connsiteX238" fmla="*/ 3511943 w 4267200"/>
              <a:gd name="connsiteY238" fmla="*/ 3716689 h 4930430"/>
              <a:gd name="connsiteX239" fmla="*/ 3486768 w 4267200"/>
              <a:gd name="connsiteY239" fmla="*/ 3660090 h 4930430"/>
              <a:gd name="connsiteX240" fmla="*/ 3442712 w 4267200"/>
              <a:gd name="connsiteY240" fmla="*/ 3628646 h 4930430"/>
              <a:gd name="connsiteX241" fmla="*/ 3404949 w 4267200"/>
              <a:gd name="connsiteY241" fmla="*/ 3572046 h 4930430"/>
              <a:gd name="connsiteX242" fmla="*/ 3379774 w 4267200"/>
              <a:gd name="connsiteY242" fmla="*/ 3559469 h 4930430"/>
              <a:gd name="connsiteX243" fmla="*/ 3392361 w 4267200"/>
              <a:gd name="connsiteY243" fmla="*/ 3540602 h 4930430"/>
              <a:gd name="connsiteX244" fmla="*/ 3373480 w 4267200"/>
              <a:gd name="connsiteY244" fmla="*/ 3496581 h 4930430"/>
              <a:gd name="connsiteX245" fmla="*/ 3360892 w 4267200"/>
              <a:gd name="connsiteY245" fmla="*/ 3496581 h 4930430"/>
              <a:gd name="connsiteX246" fmla="*/ 3354598 w 4267200"/>
              <a:gd name="connsiteY246" fmla="*/ 3509158 h 4930430"/>
              <a:gd name="connsiteX247" fmla="*/ 3329423 w 4267200"/>
              <a:gd name="connsiteY247" fmla="*/ 3528025 h 4930430"/>
              <a:gd name="connsiteX248" fmla="*/ 3360892 w 4267200"/>
              <a:gd name="connsiteY248" fmla="*/ 3559469 h 4930430"/>
              <a:gd name="connsiteX249" fmla="*/ 3386067 w 4267200"/>
              <a:gd name="connsiteY249" fmla="*/ 3584624 h 4930430"/>
              <a:gd name="connsiteX250" fmla="*/ 3404949 w 4267200"/>
              <a:gd name="connsiteY250" fmla="*/ 3616068 h 4930430"/>
              <a:gd name="connsiteX251" fmla="*/ 3392361 w 4267200"/>
              <a:gd name="connsiteY251" fmla="*/ 3628646 h 4930430"/>
              <a:gd name="connsiteX252" fmla="*/ 3417536 w 4267200"/>
              <a:gd name="connsiteY252" fmla="*/ 3641223 h 4930430"/>
              <a:gd name="connsiteX253" fmla="*/ 3423830 w 4267200"/>
              <a:gd name="connsiteY253" fmla="*/ 3622357 h 4930430"/>
              <a:gd name="connsiteX254" fmla="*/ 3442712 w 4267200"/>
              <a:gd name="connsiteY254" fmla="*/ 3666379 h 4930430"/>
              <a:gd name="connsiteX255" fmla="*/ 3386067 w 4267200"/>
              <a:gd name="connsiteY255" fmla="*/ 3666379 h 4930430"/>
              <a:gd name="connsiteX256" fmla="*/ 3411243 w 4267200"/>
              <a:gd name="connsiteY256" fmla="*/ 3685245 h 4930430"/>
              <a:gd name="connsiteX257" fmla="*/ 3417536 w 4267200"/>
              <a:gd name="connsiteY257" fmla="*/ 3685245 h 4930430"/>
              <a:gd name="connsiteX258" fmla="*/ 3423830 w 4267200"/>
              <a:gd name="connsiteY258" fmla="*/ 3691534 h 4930430"/>
              <a:gd name="connsiteX259" fmla="*/ 3430124 w 4267200"/>
              <a:gd name="connsiteY259" fmla="*/ 3691534 h 4930430"/>
              <a:gd name="connsiteX260" fmla="*/ 3430124 w 4267200"/>
              <a:gd name="connsiteY260" fmla="*/ 3697823 h 4930430"/>
              <a:gd name="connsiteX261" fmla="*/ 3493062 w 4267200"/>
              <a:gd name="connsiteY261" fmla="*/ 3735556 h 4930430"/>
              <a:gd name="connsiteX262" fmla="*/ 3486768 w 4267200"/>
              <a:gd name="connsiteY262" fmla="*/ 3729267 h 4930430"/>
              <a:gd name="connsiteX263" fmla="*/ 3480474 w 4267200"/>
              <a:gd name="connsiteY263" fmla="*/ 3729267 h 4930430"/>
              <a:gd name="connsiteX264" fmla="*/ 3474181 w 4267200"/>
              <a:gd name="connsiteY264" fmla="*/ 3735556 h 4930430"/>
              <a:gd name="connsiteX265" fmla="*/ 3449005 w 4267200"/>
              <a:gd name="connsiteY265" fmla="*/ 3716689 h 4930430"/>
              <a:gd name="connsiteX266" fmla="*/ 3423830 w 4267200"/>
              <a:gd name="connsiteY266" fmla="*/ 3704111 h 4930430"/>
              <a:gd name="connsiteX267" fmla="*/ 3392361 w 4267200"/>
              <a:gd name="connsiteY267" fmla="*/ 3691534 h 4930430"/>
              <a:gd name="connsiteX268" fmla="*/ 3404949 w 4267200"/>
              <a:gd name="connsiteY268" fmla="*/ 3716689 h 4930430"/>
              <a:gd name="connsiteX269" fmla="*/ 3430124 w 4267200"/>
              <a:gd name="connsiteY269" fmla="*/ 3735556 h 4930430"/>
              <a:gd name="connsiteX270" fmla="*/ 3442712 w 4267200"/>
              <a:gd name="connsiteY270" fmla="*/ 3722978 h 4930430"/>
              <a:gd name="connsiteX271" fmla="*/ 3455299 w 4267200"/>
              <a:gd name="connsiteY271" fmla="*/ 3760711 h 4930430"/>
              <a:gd name="connsiteX272" fmla="*/ 3467887 w 4267200"/>
              <a:gd name="connsiteY272" fmla="*/ 3792155 h 4930430"/>
              <a:gd name="connsiteX273" fmla="*/ 3461593 w 4267200"/>
              <a:gd name="connsiteY273" fmla="*/ 3792155 h 4930430"/>
              <a:gd name="connsiteX274" fmla="*/ 3449005 w 4267200"/>
              <a:gd name="connsiteY274" fmla="*/ 3798444 h 4930430"/>
              <a:gd name="connsiteX275" fmla="*/ 3392361 w 4267200"/>
              <a:gd name="connsiteY275" fmla="*/ 3779577 h 4930430"/>
              <a:gd name="connsiteX276" fmla="*/ 3379774 w 4267200"/>
              <a:gd name="connsiteY276" fmla="*/ 3767000 h 4930430"/>
              <a:gd name="connsiteX277" fmla="*/ 3373480 w 4267200"/>
              <a:gd name="connsiteY277" fmla="*/ 3760711 h 4930430"/>
              <a:gd name="connsiteX278" fmla="*/ 3367186 w 4267200"/>
              <a:gd name="connsiteY278" fmla="*/ 3754422 h 4930430"/>
              <a:gd name="connsiteX279" fmla="*/ 3354598 w 4267200"/>
              <a:gd name="connsiteY279" fmla="*/ 3767000 h 4930430"/>
              <a:gd name="connsiteX280" fmla="*/ 3367186 w 4267200"/>
              <a:gd name="connsiteY280" fmla="*/ 3773288 h 4930430"/>
              <a:gd name="connsiteX281" fmla="*/ 3423830 w 4267200"/>
              <a:gd name="connsiteY281" fmla="*/ 3861332 h 4930430"/>
              <a:gd name="connsiteX282" fmla="*/ 3467887 w 4267200"/>
              <a:gd name="connsiteY282" fmla="*/ 3861332 h 4930430"/>
              <a:gd name="connsiteX283" fmla="*/ 3480474 w 4267200"/>
              <a:gd name="connsiteY283" fmla="*/ 3842465 h 4930430"/>
              <a:gd name="connsiteX284" fmla="*/ 3486768 w 4267200"/>
              <a:gd name="connsiteY284" fmla="*/ 3817310 h 4930430"/>
              <a:gd name="connsiteX285" fmla="*/ 3505650 w 4267200"/>
              <a:gd name="connsiteY285" fmla="*/ 3855043 h 4930430"/>
              <a:gd name="connsiteX286" fmla="*/ 3474181 w 4267200"/>
              <a:gd name="connsiteY286" fmla="*/ 3886487 h 4930430"/>
              <a:gd name="connsiteX287" fmla="*/ 3499356 w 4267200"/>
              <a:gd name="connsiteY287" fmla="*/ 3905353 h 4930430"/>
              <a:gd name="connsiteX288" fmla="*/ 3499356 w 4267200"/>
              <a:gd name="connsiteY288" fmla="*/ 3880198 h 4930430"/>
              <a:gd name="connsiteX289" fmla="*/ 3505650 w 4267200"/>
              <a:gd name="connsiteY289" fmla="*/ 3880198 h 4930430"/>
              <a:gd name="connsiteX290" fmla="*/ 3499356 w 4267200"/>
              <a:gd name="connsiteY290" fmla="*/ 3873909 h 4930430"/>
              <a:gd name="connsiteX291" fmla="*/ 3505650 w 4267200"/>
              <a:gd name="connsiteY291" fmla="*/ 3905353 h 4930430"/>
              <a:gd name="connsiteX292" fmla="*/ 3511943 w 4267200"/>
              <a:gd name="connsiteY292" fmla="*/ 3905353 h 4930430"/>
              <a:gd name="connsiteX293" fmla="*/ 3518237 w 4267200"/>
              <a:gd name="connsiteY293" fmla="*/ 3917931 h 4930430"/>
              <a:gd name="connsiteX294" fmla="*/ 3511943 w 4267200"/>
              <a:gd name="connsiteY294" fmla="*/ 3917931 h 4930430"/>
              <a:gd name="connsiteX295" fmla="*/ 3511943 w 4267200"/>
              <a:gd name="connsiteY295" fmla="*/ 3924220 h 4930430"/>
              <a:gd name="connsiteX296" fmla="*/ 3480474 w 4267200"/>
              <a:gd name="connsiteY296" fmla="*/ 3930509 h 4930430"/>
              <a:gd name="connsiteX297" fmla="*/ 3474181 w 4267200"/>
              <a:gd name="connsiteY297" fmla="*/ 3930509 h 4930430"/>
              <a:gd name="connsiteX298" fmla="*/ 3474181 w 4267200"/>
              <a:gd name="connsiteY298" fmla="*/ 3936798 h 4930430"/>
              <a:gd name="connsiteX299" fmla="*/ 3474181 w 4267200"/>
              <a:gd name="connsiteY299" fmla="*/ 3949375 h 4930430"/>
              <a:gd name="connsiteX300" fmla="*/ 3474181 w 4267200"/>
              <a:gd name="connsiteY300" fmla="*/ 3955664 h 4930430"/>
              <a:gd name="connsiteX301" fmla="*/ 3480474 w 4267200"/>
              <a:gd name="connsiteY301" fmla="*/ 3961953 h 4930430"/>
              <a:gd name="connsiteX302" fmla="*/ 3483621 w 4267200"/>
              <a:gd name="connsiteY302" fmla="*/ 3976889 h 4930430"/>
              <a:gd name="connsiteX303" fmla="*/ 3486139 w 4267200"/>
              <a:gd name="connsiteY303" fmla="*/ 3985064 h 4930430"/>
              <a:gd name="connsiteX304" fmla="*/ 3480474 w 4267200"/>
              <a:gd name="connsiteY304" fmla="*/ 3980819 h 4930430"/>
              <a:gd name="connsiteX305" fmla="*/ 3480474 w 4267200"/>
              <a:gd name="connsiteY305" fmla="*/ 3987108 h 4930430"/>
              <a:gd name="connsiteX306" fmla="*/ 3505650 w 4267200"/>
              <a:gd name="connsiteY306" fmla="*/ 4005975 h 4930430"/>
              <a:gd name="connsiteX307" fmla="*/ 3505650 w 4267200"/>
              <a:gd name="connsiteY307" fmla="*/ 4018552 h 4930430"/>
              <a:gd name="connsiteX308" fmla="*/ 3516664 w 4267200"/>
              <a:gd name="connsiteY308" fmla="*/ 4015408 h 4930430"/>
              <a:gd name="connsiteX309" fmla="*/ 3520598 w 4267200"/>
              <a:gd name="connsiteY309" fmla="*/ 4012263 h 4930430"/>
              <a:gd name="connsiteX310" fmla="*/ 3522171 w 4267200"/>
              <a:gd name="connsiteY310" fmla="*/ 4012263 h 4930430"/>
              <a:gd name="connsiteX311" fmla="*/ 3530825 w 4267200"/>
              <a:gd name="connsiteY311" fmla="*/ 4012263 h 4930430"/>
              <a:gd name="connsiteX312" fmla="*/ 3556000 w 4267200"/>
              <a:gd name="connsiteY312" fmla="*/ 4024841 h 4930430"/>
              <a:gd name="connsiteX313" fmla="*/ 3562294 w 4267200"/>
              <a:gd name="connsiteY313" fmla="*/ 4043707 h 4930430"/>
              <a:gd name="connsiteX314" fmla="*/ 3562294 w 4267200"/>
              <a:gd name="connsiteY314" fmla="*/ 4056285 h 4930430"/>
              <a:gd name="connsiteX315" fmla="*/ 3543413 w 4267200"/>
              <a:gd name="connsiteY315" fmla="*/ 4037419 h 4930430"/>
              <a:gd name="connsiteX316" fmla="*/ 3530825 w 4267200"/>
              <a:gd name="connsiteY316" fmla="*/ 4056285 h 4930430"/>
              <a:gd name="connsiteX317" fmla="*/ 3511943 w 4267200"/>
              <a:gd name="connsiteY317" fmla="*/ 4049996 h 4930430"/>
              <a:gd name="connsiteX318" fmla="*/ 3518237 w 4267200"/>
              <a:gd name="connsiteY318" fmla="*/ 4049996 h 4930430"/>
              <a:gd name="connsiteX319" fmla="*/ 3511943 w 4267200"/>
              <a:gd name="connsiteY319" fmla="*/ 4043707 h 4930430"/>
              <a:gd name="connsiteX320" fmla="*/ 3511943 w 4267200"/>
              <a:gd name="connsiteY320" fmla="*/ 4049996 h 4930430"/>
              <a:gd name="connsiteX321" fmla="*/ 3499356 w 4267200"/>
              <a:gd name="connsiteY321" fmla="*/ 4037419 h 4930430"/>
              <a:gd name="connsiteX322" fmla="*/ 3505650 w 4267200"/>
              <a:gd name="connsiteY322" fmla="*/ 4024841 h 4930430"/>
              <a:gd name="connsiteX323" fmla="*/ 3493062 w 4267200"/>
              <a:gd name="connsiteY323" fmla="*/ 4012263 h 4930430"/>
              <a:gd name="connsiteX324" fmla="*/ 3449005 w 4267200"/>
              <a:gd name="connsiteY324" fmla="*/ 4012263 h 4930430"/>
              <a:gd name="connsiteX325" fmla="*/ 3442712 w 4267200"/>
              <a:gd name="connsiteY325" fmla="*/ 4012263 h 4930430"/>
              <a:gd name="connsiteX326" fmla="*/ 3417536 w 4267200"/>
              <a:gd name="connsiteY326" fmla="*/ 4043707 h 4930430"/>
              <a:gd name="connsiteX327" fmla="*/ 3417536 w 4267200"/>
              <a:gd name="connsiteY327" fmla="*/ 4049996 h 4930430"/>
              <a:gd name="connsiteX328" fmla="*/ 3404949 w 4267200"/>
              <a:gd name="connsiteY328" fmla="*/ 4043707 h 4930430"/>
              <a:gd name="connsiteX329" fmla="*/ 3417536 w 4267200"/>
              <a:gd name="connsiteY329" fmla="*/ 4062574 h 4930430"/>
              <a:gd name="connsiteX330" fmla="*/ 3423830 w 4267200"/>
              <a:gd name="connsiteY330" fmla="*/ 4081440 h 4930430"/>
              <a:gd name="connsiteX331" fmla="*/ 3455299 w 4267200"/>
              <a:gd name="connsiteY331" fmla="*/ 4100307 h 4930430"/>
              <a:gd name="connsiteX332" fmla="*/ 3455299 w 4267200"/>
              <a:gd name="connsiteY332" fmla="*/ 4106596 h 4930430"/>
              <a:gd name="connsiteX333" fmla="*/ 3461593 w 4267200"/>
              <a:gd name="connsiteY333" fmla="*/ 4100307 h 4930430"/>
              <a:gd name="connsiteX334" fmla="*/ 3467887 w 4267200"/>
              <a:gd name="connsiteY334" fmla="*/ 4100307 h 4930430"/>
              <a:gd name="connsiteX335" fmla="*/ 3474181 w 4267200"/>
              <a:gd name="connsiteY335" fmla="*/ 4106596 h 4930430"/>
              <a:gd name="connsiteX336" fmla="*/ 3474181 w 4267200"/>
              <a:gd name="connsiteY336" fmla="*/ 4100307 h 4930430"/>
              <a:gd name="connsiteX337" fmla="*/ 3493062 w 4267200"/>
              <a:gd name="connsiteY337" fmla="*/ 4087729 h 4930430"/>
              <a:gd name="connsiteX338" fmla="*/ 3499356 w 4267200"/>
              <a:gd name="connsiteY338" fmla="*/ 4106596 h 4930430"/>
              <a:gd name="connsiteX339" fmla="*/ 3486768 w 4267200"/>
              <a:gd name="connsiteY339" fmla="*/ 4112884 h 4930430"/>
              <a:gd name="connsiteX340" fmla="*/ 3493062 w 4267200"/>
              <a:gd name="connsiteY340" fmla="*/ 4119173 h 4930430"/>
              <a:gd name="connsiteX341" fmla="*/ 3486768 w 4267200"/>
              <a:gd name="connsiteY341" fmla="*/ 4125462 h 4930430"/>
              <a:gd name="connsiteX342" fmla="*/ 3493062 w 4267200"/>
              <a:gd name="connsiteY342" fmla="*/ 4119173 h 4930430"/>
              <a:gd name="connsiteX343" fmla="*/ 3505650 w 4267200"/>
              <a:gd name="connsiteY343" fmla="*/ 4125462 h 4930430"/>
              <a:gd name="connsiteX344" fmla="*/ 3511943 w 4267200"/>
              <a:gd name="connsiteY344" fmla="*/ 4131751 h 4930430"/>
              <a:gd name="connsiteX345" fmla="*/ 3499356 w 4267200"/>
              <a:gd name="connsiteY345" fmla="*/ 4144328 h 4930430"/>
              <a:gd name="connsiteX346" fmla="*/ 3493062 w 4267200"/>
              <a:gd name="connsiteY346" fmla="*/ 4144328 h 4930430"/>
              <a:gd name="connsiteX347" fmla="*/ 3467887 w 4267200"/>
              <a:gd name="connsiteY347" fmla="*/ 4156906 h 4930430"/>
              <a:gd name="connsiteX348" fmla="*/ 3467887 w 4267200"/>
              <a:gd name="connsiteY348" fmla="*/ 4150617 h 4930430"/>
              <a:gd name="connsiteX349" fmla="*/ 3467887 w 4267200"/>
              <a:gd name="connsiteY349" fmla="*/ 4131751 h 4930430"/>
              <a:gd name="connsiteX350" fmla="*/ 3461593 w 4267200"/>
              <a:gd name="connsiteY350" fmla="*/ 4125462 h 4930430"/>
              <a:gd name="connsiteX351" fmla="*/ 3442712 w 4267200"/>
              <a:gd name="connsiteY351" fmla="*/ 4125462 h 4930430"/>
              <a:gd name="connsiteX352" fmla="*/ 3430124 w 4267200"/>
              <a:gd name="connsiteY352" fmla="*/ 4125462 h 4930430"/>
              <a:gd name="connsiteX353" fmla="*/ 3436418 w 4267200"/>
              <a:gd name="connsiteY353" fmla="*/ 4138040 h 4930430"/>
              <a:gd name="connsiteX354" fmla="*/ 3436418 w 4267200"/>
              <a:gd name="connsiteY354" fmla="*/ 4144328 h 4930430"/>
              <a:gd name="connsiteX355" fmla="*/ 3423830 w 4267200"/>
              <a:gd name="connsiteY355" fmla="*/ 4125462 h 4930430"/>
              <a:gd name="connsiteX356" fmla="*/ 3430124 w 4267200"/>
              <a:gd name="connsiteY356" fmla="*/ 4156906 h 4930430"/>
              <a:gd name="connsiteX357" fmla="*/ 3417536 w 4267200"/>
              <a:gd name="connsiteY357" fmla="*/ 4169484 h 4930430"/>
              <a:gd name="connsiteX358" fmla="*/ 3386067 w 4267200"/>
              <a:gd name="connsiteY358" fmla="*/ 4163195 h 4930430"/>
              <a:gd name="connsiteX359" fmla="*/ 3386067 w 4267200"/>
              <a:gd name="connsiteY359" fmla="*/ 4188350 h 4930430"/>
              <a:gd name="connsiteX360" fmla="*/ 3379774 w 4267200"/>
              <a:gd name="connsiteY360" fmla="*/ 4182061 h 4930430"/>
              <a:gd name="connsiteX361" fmla="*/ 3373480 w 4267200"/>
              <a:gd name="connsiteY361" fmla="*/ 4175772 h 4930430"/>
              <a:gd name="connsiteX362" fmla="*/ 3367186 w 4267200"/>
              <a:gd name="connsiteY362" fmla="*/ 4175772 h 4930430"/>
              <a:gd name="connsiteX363" fmla="*/ 3342011 w 4267200"/>
              <a:gd name="connsiteY363" fmla="*/ 4156906 h 4930430"/>
              <a:gd name="connsiteX364" fmla="*/ 3335717 w 4267200"/>
              <a:gd name="connsiteY364" fmla="*/ 4156906 h 4930430"/>
              <a:gd name="connsiteX365" fmla="*/ 3329423 w 4267200"/>
              <a:gd name="connsiteY365" fmla="*/ 4144328 h 4930430"/>
              <a:gd name="connsiteX366" fmla="*/ 3310542 w 4267200"/>
              <a:gd name="connsiteY366" fmla="*/ 4150617 h 4930430"/>
              <a:gd name="connsiteX367" fmla="*/ 3291660 w 4267200"/>
              <a:gd name="connsiteY367" fmla="*/ 4144328 h 4930430"/>
              <a:gd name="connsiteX368" fmla="*/ 3285366 w 4267200"/>
              <a:gd name="connsiteY368" fmla="*/ 4138826 h 4930430"/>
              <a:gd name="connsiteX369" fmla="*/ 3279617 w 4267200"/>
              <a:gd name="connsiteY369" fmla="*/ 4138108 h 4930430"/>
              <a:gd name="connsiteX370" fmla="*/ 3279859 w 4267200"/>
              <a:gd name="connsiteY370" fmla="*/ 4132537 h 4930430"/>
              <a:gd name="connsiteX371" fmla="*/ 3285366 w 4267200"/>
              <a:gd name="connsiteY371" fmla="*/ 4119173 h 4930430"/>
              <a:gd name="connsiteX372" fmla="*/ 3272779 w 4267200"/>
              <a:gd name="connsiteY372" fmla="*/ 4119173 h 4930430"/>
              <a:gd name="connsiteX373" fmla="*/ 3266485 w 4267200"/>
              <a:gd name="connsiteY373" fmla="*/ 4081440 h 4930430"/>
              <a:gd name="connsiteX374" fmla="*/ 3297954 w 4267200"/>
              <a:gd name="connsiteY374" fmla="*/ 4049996 h 4930430"/>
              <a:gd name="connsiteX375" fmla="*/ 3310542 w 4267200"/>
              <a:gd name="connsiteY375" fmla="*/ 4068863 h 4930430"/>
              <a:gd name="connsiteX376" fmla="*/ 3297954 w 4267200"/>
              <a:gd name="connsiteY376" fmla="*/ 4075151 h 4930430"/>
              <a:gd name="connsiteX377" fmla="*/ 3310542 w 4267200"/>
              <a:gd name="connsiteY377" fmla="*/ 4087729 h 4930430"/>
              <a:gd name="connsiteX378" fmla="*/ 3310542 w 4267200"/>
              <a:gd name="connsiteY378" fmla="*/ 4100307 h 4930430"/>
              <a:gd name="connsiteX379" fmla="*/ 3329423 w 4267200"/>
              <a:gd name="connsiteY379" fmla="*/ 4094018 h 4930430"/>
              <a:gd name="connsiteX380" fmla="*/ 3335717 w 4267200"/>
              <a:gd name="connsiteY380" fmla="*/ 4094018 h 4930430"/>
              <a:gd name="connsiteX381" fmla="*/ 3329423 w 4267200"/>
              <a:gd name="connsiteY381" fmla="*/ 4075151 h 4930430"/>
              <a:gd name="connsiteX382" fmla="*/ 3342011 w 4267200"/>
              <a:gd name="connsiteY382" fmla="*/ 4081440 h 4930430"/>
              <a:gd name="connsiteX383" fmla="*/ 3360892 w 4267200"/>
              <a:gd name="connsiteY383" fmla="*/ 4087729 h 4930430"/>
              <a:gd name="connsiteX384" fmla="*/ 3367186 w 4267200"/>
              <a:gd name="connsiteY384" fmla="*/ 4081440 h 4930430"/>
              <a:gd name="connsiteX385" fmla="*/ 3379774 w 4267200"/>
              <a:gd name="connsiteY385" fmla="*/ 4068863 h 4930430"/>
              <a:gd name="connsiteX386" fmla="*/ 3392361 w 4267200"/>
              <a:gd name="connsiteY386" fmla="*/ 4062574 h 4930430"/>
              <a:gd name="connsiteX387" fmla="*/ 3386067 w 4267200"/>
              <a:gd name="connsiteY387" fmla="*/ 4062574 h 4930430"/>
              <a:gd name="connsiteX388" fmla="*/ 3386067 w 4267200"/>
              <a:gd name="connsiteY388" fmla="*/ 4056285 h 4930430"/>
              <a:gd name="connsiteX389" fmla="*/ 3386067 w 4267200"/>
              <a:gd name="connsiteY389" fmla="*/ 4049996 h 4930430"/>
              <a:gd name="connsiteX390" fmla="*/ 3373480 w 4267200"/>
              <a:gd name="connsiteY390" fmla="*/ 4024841 h 4930430"/>
              <a:gd name="connsiteX391" fmla="*/ 3386067 w 4267200"/>
              <a:gd name="connsiteY391" fmla="*/ 3974530 h 4930430"/>
              <a:gd name="connsiteX392" fmla="*/ 3392361 w 4267200"/>
              <a:gd name="connsiteY392" fmla="*/ 3974530 h 4930430"/>
              <a:gd name="connsiteX393" fmla="*/ 3392361 w 4267200"/>
              <a:gd name="connsiteY393" fmla="*/ 3961953 h 4930430"/>
              <a:gd name="connsiteX394" fmla="*/ 3398655 w 4267200"/>
              <a:gd name="connsiteY394" fmla="*/ 3961953 h 4930430"/>
              <a:gd name="connsiteX395" fmla="*/ 3404949 w 4267200"/>
              <a:gd name="connsiteY395" fmla="*/ 3974530 h 4930430"/>
              <a:gd name="connsiteX396" fmla="*/ 3404949 w 4267200"/>
              <a:gd name="connsiteY396" fmla="*/ 3968242 h 4930430"/>
              <a:gd name="connsiteX397" fmla="*/ 3411243 w 4267200"/>
              <a:gd name="connsiteY397" fmla="*/ 3968242 h 4930430"/>
              <a:gd name="connsiteX398" fmla="*/ 3398655 w 4267200"/>
              <a:gd name="connsiteY398" fmla="*/ 3943086 h 4930430"/>
              <a:gd name="connsiteX399" fmla="*/ 3392361 w 4267200"/>
              <a:gd name="connsiteY399" fmla="*/ 3943086 h 4930430"/>
              <a:gd name="connsiteX400" fmla="*/ 3373480 w 4267200"/>
              <a:gd name="connsiteY400" fmla="*/ 3943086 h 4930430"/>
              <a:gd name="connsiteX401" fmla="*/ 3373480 w 4267200"/>
              <a:gd name="connsiteY401" fmla="*/ 3949375 h 4930430"/>
              <a:gd name="connsiteX402" fmla="*/ 3354598 w 4267200"/>
              <a:gd name="connsiteY402" fmla="*/ 3911642 h 4930430"/>
              <a:gd name="connsiteX403" fmla="*/ 3348305 w 4267200"/>
              <a:gd name="connsiteY403" fmla="*/ 3899065 h 4930430"/>
              <a:gd name="connsiteX404" fmla="*/ 3348305 w 4267200"/>
              <a:gd name="connsiteY404" fmla="*/ 3905353 h 4930430"/>
              <a:gd name="connsiteX405" fmla="*/ 3329423 w 4267200"/>
              <a:gd name="connsiteY405" fmla="*/ 3880198 h 4930430"/>
              <a:gd name="connsiteX406" fmla="*/ 3342011 w 4267200"/>
              <a:gd name="connsiteY406" fmla="*/ 3905353 h 4930430"/>
              <a:gd name="connsiteX407" fmla="*/ 3335717 w 4267200"/>
              <a:gd name="connsiteY407" fmla="*/ 3911642 h 4930430"/>
              <a:gd name="connsiteX408" fmla="*/ 3329423 w 4267200"/>
              <a:gd name="connsiteY408" fmla="*/ 3905353 h 4930430"/>
              <a:gd name="connsiteX409" fmla="*/ 3297954 w 4267200"/>
              <a:gd name="connsiteY409" fmla="*/ 3886487 h 4930430"/>
              <a:gd name="connsiteX410" fmla="*/ 3310542 w 4267200"/>
              <a:gd name="connsiteY410" fmla="*/ 3886487 h 4930430"/>
              <a:gd name="connsiteX411" fmla="*/ 3310542 w 4267200"/>
              <a:gd name="connsiteY411" fmla="*/ 3873909 h 4930430"/>
              <a:gd name="connsiteX412" fmla="*/ 3304248 w 4267200"/>
              <a:gd name="connsiteY412" fmla="*/ 3867621 h 4930430"/>
              <a:gd name="connsiteX413" fmla="*/ 3297954 w 4267200"/>
              <a:gd name="connsiteY413" fmla="*/ 3861332 h 4930430"/>
              <a:gd name="connsiteX414" fmla="*/ 3279073 w 4267200"/>
              <a:gd name="connsiteY414" fmla="*/ 3867621 h 4930430"/>
              <a:gd name="connsiteX415" fmla="*/ 3241310 w 4267200"/>
              <a:gd name="connsiteY415" fmla="*/ 3848754 h 4930430"/>
              <a:gd name="connsiteX416" fmla="*/ 3247604 w 4267200"/>
              <a:gd name="connsiteY416" fmla="*/ 3861332 h 4930430"/>
              <a:gd name="connsiteX417" fmla="*/ 3247604 w 4267200"/>
              <a:gd name="connsiteY417" fmla="*/ 3867621 h 4930430"/>
              <a:gd name="connsiteX418" fmla="*/ 3253897 w 4267200"/>
              <a:gd name="connsiteY418" fmla="*/ 3899065 h 4930430"/>
              <a:gd name="connsiteX419" fmla="*/ 3247604 w 4267200"/>
              <a:gd name="connsiteY419" fmla="*/ 3899065 h 4930430"/>
              <a:gd name="connsiteX420" fmla="*/ 3222428 w 4267200"/>
              <a:gd name="connsiteY420" fmla="*/ 3880198 h 4930430"/>
              <a:gd name="connsiteX421" fmla="*/ 3228722 w 4267200"/>
              <a:gd name="connsiteY421" fmla="*/ 3899065 h 4930430"/>
              <a:gd name="connsiteX422" fmla="*/ 3222428 w 4267200"/>
              <a:gd name="connsiteY422" fmla="*/ 3899065 h 4930430"/>
              <a:gd name="connsiteX423" fmla="*/ 3203547 w 4267200"/>
              <a:gd name="connsiteY423" fmla="*/ 3886487 h 4930430"/>
              <a:gd name="connsiteX424" fmla="*/ 3184666 w 4267200"/>
              <a:gd name="connsiteY424" fmla="*/ 3892776 h 4930430"/>
              <a:gd name="connsiteX425" fmla="*/ 3178372 w 4267200"/>
              <a:gd name="connsiteY425" fmla="*/ 3892776 h 4930430"/>
              <a:gd name="connsiteX426" fmla="*/ 3178372 w 4267200"/>
              <a:gd name="connsiteY426" fmla="*/ 3905353 h 4930430"/>
              <a:gd name="connsiteX427" fmla="*/ 3172078 w 4267200"/>
              <a:gd name="connsiteY427" fmla="*/ 3911642 h 4930430"/>
              <a:gd name="connsiteX428" fmla="*/ 3159490 w 4267200"/>
              <a:gd name="connsiteY428" fmla="*/ 3911642 h 4930430"/>
              <a:gd name="connsiteX429" fmla="*/ 3128021 w 4267200"/>
              <a:gd name="connsiteY429" fmla="*/ 3880198 h 4930430"/>
              <a:gd name="connsiteX430" fmla="*/ 3134315 w 4267200"/>
              <a:gd name="connsiteY430" fmla="*/ 3848754 h 4930430"/>
              <a:gd name="connsiteX431" fmla="*/ 3021027 w 4267200"/>
              <a:gd name="connsiteY431" fmla="*/ 3785866 h 4930430"/>
              <a:gd name="connsiteX432" fmla="*/ 3008439 w 4267200"/>
              <a:gd name="connsiteY432" fmla="*/ 3792155 h 4930430"/>
              <a:gd name="connsiteX433" fmla="*/ 2958089 w 4267200"/>
              <a:gd name="connsiteY433" fmla="*/ 3779577 h 4930430"/>
              <a:gd name="connsiteX434" fmla="*/ 2958089 w 4267200"/>
              <a:gd name="connsiteY434" fmla="*/ 3804732 h 4930430"/>
              <a:gd name="connsiteX435" fmla="*/ 2976970 w 4267200"/>
              <a:gd name="connsiteY435" fmla="*/ 3823599 h 4930430"/>
              <a:gd name="connsiteX436" fmla="*/ 3002145 w 4267200"/>
              <a:gd name="connsiteY436" fmla="*/ 3798444 h 4930430"/>
              <a:gd name="connsiteX437" fmla="*/ 3008439 w 4267200"/>
              <a:gd name="connsiteY437" fmla="*/ 3829888 h 4930430"/>
              <a:gd name="connsiteX438" fmla="*/ 3033614 w 4267200"/>
              <a:gd name="connsiteY438" fmla="*/ 3867621 h 4930430"/>
              <a:gd name="connsiteX439" fmla="*/ 3046202 w 4267200"/>
              <a:gd name="connsiteY439" fmla="*/ 3873909 h 4930430"/>
              <a:gd name="connsiteX440" fmla="*/ 3052496 w 4267200"/>
              <a:gd name="connsiteY440" fmla="*/ 3886487 h 4930430"/>
              <a:gd name="connsiteX441" fmla="*/ 3090259 w 4267200"/>
              <a:gd name="connsiteY441" fmla="*/ 3899065 h 4930430"/>
              <a:gd name="connsiteX442" fmla="*/ 3083965 w 4267200"/>
              <a:gd name="connsiteY442" fmla="*/ 3905353 h 4930430"/>
              <a:gd name="connsiteX443" fmla="*/ 3115434 w 4267200"/>
              <a:gd name="connsiteY443" fmla="*/ 3905353 h 4930430"/>
              <a:gd name="connsiteX444" fmla="*/ 3159490 w 4267200"/>
              <a:gd name="connsiteY444" fmla="*/ 3924220 h 4930430"/>
              <a:gd name="connsiteX445" fmla="*/ 3140609 w 4267200"/>
              <a:gd name="connsiteY445" fmla="*/ 3930509 h 4930430"/>
              <a:gd name="connsiteX446" fmla="*/ 3140609 w 4267200"/>
              <a:gd name="connsiteY446" fmla="*/ 3943086 h 4930430"/>
              <a:gd name="connsiteX447" fmla="*/ 3128021 w 4267200"/>
              <a:gd name="connsiteY447" fmla="*/ 3943086 h 4930430"/>
              <a:gd name="connsiteX448" fmla="*/ 3121728 w 4267200"/>
              <a:gd name="connsiteY448" fmla="*/ 3943086 h 4930430"/>
              <a:gd name="connsiteX449" fmla="*/ 3121728 w 4267200"/>
              <a:gd name="connsiteY449" fmla="*/ 3949375 h 4930430"/>
              <a:gd name="connsiteX450" fmla="*/ 3109140 w 4267200"/>
              <a:gd name="connsiteY450" fmla="*/ 3949375 h 4930430"/>
              <a:gd name="connsiteX451" fmla="*/ 3102846 w 4267200"/>
              <a:gd name="connsiteY451" fmla="*/ 3936798 h 4930430"/>
              <a:gd name="connsiteX452" fmla="*/ 3090259 w 4267200"/>
              <a:gd name="connsiteY452" fmla="*/ 3936798 h 4930430"/>
              <a:gd name="connsiteX453" fmla="*/ 3096552 w 4267200"/>
              <a:gd name="connsiteY453" fmla="*/ 3943086 h 4930430"/>
              <a:gd name="connsiteX454" fmla="*/ 3090259 w 4267200"/>
              <a:gd name="connsiteY454" fmla="*/ 3949375 h 4930430"/>
              <a:gd name="connsiteX455" fmla="*/ 3065083 w 4267200"/>
              <a:gd name="connsiteY455" fmla="*/ 3936798 h 4930430"/>
              <a:gd name="connsiteX456" fmla="*/ 3090259 w 4267200"/>
              <a:gd name="connsiteY456" fmla="*/ 3955664 h 4930430"/>
              <a:gd name="connsiteX457" fmla="*/ 3096552 w 4267200"/>
              <a:gd name="connsiteY457" fmla="*/ 3974530 h 4930430"/>
              <a:gd name="connsiteX458" fmla="*/ 3083965 w 4267200"/>
              <a:gd name="connsiteY458" fmla="*/ 3999686 h 4930430"/>
              <a:gd name="connsiteX459" fmla="*/ 3102846 w 4267200"/>
              <a:gd name="connsiteY459" fmla="*/ 3993397 h 4930430"/>
              <a:gd name="connsiteX460" fmla="*/ 3109140 w 4267200"/>
              <a:gd name="connsiteY460" fmla="*/ 3980819 h 4930430"/>
              <a:gd name="connsiteX461" fmla="*/ 3121728 w 4267200"/>
              <a:gd name="connsiteY461" fmla="*/ 3987108 h 4930430"/>
              <a:gd name="connsiteX462" fmla="*/ 3128021 w 4267200"/>
              <a:gd name="connsiteY462" fmla="*/ 3999686 h 4930430"/>
              <a:gd name="connsiteX463" fmla="*/ 3134315 w 4267200"/>
              <a:gd name="connsiteY463" fmla="*/ 3993397 h 4930430"/>
              <a:gd name="connsiteX464" fmla="*/ 3190959 w 4267200"/>
              <a:gd name="connsiteY464" fmla="*/ 4024841 h 4930430"/>
              <a:gd name="connsiteX465" fmla="*/ 3178372 w 4267200"/>
              <a:gd name="connsiteY465" fmla="*/ 4012263 h 4930430"/>
              <a:gd name="connsiteX466" fmla="*/ 3140609 w 4267200"/>
              <a:gd name="connsiteY466" fmla="*/ 3987108 h 4930430"/>
              <a:gd name="connsiteX467" fmla="*/ 3165784 w 4267200"/>
              <a:gd name="connsiteY467" fmla="*/ 3974530 h 4930430"/>
              <a:gd name="connsiteX468" fmla="*/ 3190959 w 4267200"/>
              <a:gd name="connsiteY468" fmla="*/ 3987108 h 4930430"/>
              <a:gd name="connsiteX469" fmla="*/ 3190959 w 4267200"/>
              <a:gd name="connsiteY469" fmla="*/ 3980819 h 4930430"/>
              <a:gd name="connsiteX470" fmla="*/ 3197253 w 4267200"/>
              <a:gd name="connsiteY470" fmla="*/ 3987108 h 4930430"/>
              <a:gd name="connsiteX471" fmla="*/ 3197253 w 4267200"/>
              <a:gd name="connsiteY471" fmla="*/ 3974530 h 4930430"/>
              <a:gd name="connsiteX472" fmla="*/ 3203547 w 4267200"/>
              <a:gd name="connsiteY472" fmla="*/ 3961953 h 4930430"/>
              <a:gd name="connsiteX473" fmla="*/ 3216135 w 4267200"/>
              <a:gd name="connsiteY473" fmla="*/ 3968242 h 4930430"/>
              <a:gd name="connsiteX474" fmla="*/ 3216135 w 4267200"/>
              <a:gd name="connsiteY474" fmla="*/ 3974530 h 4930430"/>
              <a:gd name="connsiteX475" fmla="*/ 3222428 w 4267200"/>
              <a:gd name="connsiteY475" fmla="*/ 3980819 h 4930430"/>
              <a:gd name="connsiteX476" fmla="*/ 3203547 w 4267200"/>
              <a:gd name="connsiteY476" fmla="*/ 3980819 h 4930430"/>
              <a:gd name="connsiteX477" fmla="*/ 3216135 w 4267200"/>
              <a:gd name="connsiteY477" fmla="*/ 3993397 h 4930430"/>
              <a:gd name="connsiteX478" fmla="*/ 3209841 w 4267200"/>
              <a:gd name="connsiteY478" fmla="*/ 3993397 h 4930430"/>
              <a:gd name="connsiteX479" fmla="*/ 3203547 w 4267200"/>
              <a:gd name="connsiteY479" fmla="*/ 3987108 h 4930430"/>
              <a:gd name="connsiteX480" fmla="*/ 3203547 w 4267200"/>
              <a:gd name="connsiteY480" fmla="*/ 3993397 h 4930430"/>
              <a:gd name="connsiteX481" fmla="*/ 3172078 w 4267200"/>
              <a:gd name="connsiteY481" fmla="*/ 3993397 h 4930430"/>
              <a:gd name="connsiteX482" fmla="*/ 3203547 w 4267200"/>
              <a:gd name="connsiteY482" fmla="*/ 3999686 h 4930430"/>
              <a:gd name="connsiteX483" fmla="*/ 3209841 w 4267200"/>
              <a:gd name="connsiteY483" fmla="*/ 4005975 h 4930430"/>
              <a:gd name="connsiteX484" fmla="*/ 3216135 w 4267200"/>
              <a:gd name="connsiteY484" fmla="*/ 3999686 h 4930430"/>
              <a:gd name="connsiteX485" fmla="*/ 3235016 w 4267200"/>
              <a:gd name="connsiteY485" fmla="*/ 4005975 h 4930430"/>
              <a:gd name="connsiteX486" fmla="*/ 3216135 w 4267200"/>
              <a:gd name="connsiteY486" fmla="*/ 4018552 h 4930430"/>
              <a:gd name="connsiteX487" fmla="*/ 3216135 w 4267200"/>
              <a:gd name="connsiteY487" fmla="*/ 4031130 h 4930430"/>
              <a:gd name="connsiteX488" fmla="*/ 3222428 w 4267200"/>
              <a:gd name="connsiteY488" fmla="*/ 4049996 h 4930430"/>
              <a:gd name="connsiteX489" fmla="*/ 3216135 w 4267200"/>
              <a:gd name="connsiteY489" fmla="*/ 4056285 h 4930430"/>
              <a:gd name="connsiteX490" fmla="*/ 3222428 w 4267200"/>
              <a:gd name="connsiteY490" fmla="*/ 4062574 h 4930430"/>
              <a:gd name="connsiteX491" fmla="*/ 3190959 w 4267200"/>
              <a:gd name="connsiteY491" fmla="*/ 4094018 h 4930430"/>
              <a:gd name="connsiteX492" fmla="*/ 3184666 w 4267200"/>
              <a:gd name="connsiteY492" fmla="*/ 4094018 h 4930430"/>
              <a:gd name="connsiteX493" fmla="*/ 3178372 w 4267200"/>
              <a:gd name="connsiteY493" fmla="*/ 4087729 h 4930430"/>
              <a:gd name="connsiteX494" fmla="*/ 3184666 w 4267200"/>
              <a:gd name="connsiteY494" fmla="*/ 4094018 h 4930430"/>
              <a:gd name="connsiteX495" fmla="*/ 3178372 w 4267200"/>
              <a:gd name="connsiteY495" fmla="*/ 4112884 h 4930430"/>
              <a:gd name="connsiteX496" fmla="*/ 3146903 w 4267200"/>
              <a:gd name="connsiteY496" fmla="*/ 4112884 h 4930430"/>
              <a:gd name="connsiteX497" fmla="*/ 3134315 w 4267200"/>
              <a:gd name="connsiteY497" fmla="*/ 4119173 h 4930430"/>
              <a:gd name="connsiteX498" fmla="*/ 3102846 w 4267200"/>
              <a:gd name="connsiteY498" fmla="*/ 4100307 h 4930430"/>
              <a:gd name="connsiteX499" fmla="*/ 3083965 w 4267200"/>
              <a:gd name="connsiteY499" fmla="*/ 4119173 h 4930430"/>
              <a:gd name="connsiteX500" fmla="*/ 3071377 w 4267200"/>
              <a:gd name="connsiteY500" fmla="*/ 4144328 h 4930430"/>
              <a:gd name="connsiteX501" fmla="*/ 3083965 w 4267200"/>
              <a:gd name="connsiteY501" fmla="*/ 4138040 h 4930430"/>
              <a:gd name="connsiteX502" fmla="*/ 3102846 w 4267200"/>
              <a:gd name="connsiteY502" fmla="*/ 4156906 h 4930430"/>
              <a:gd name="connsiteX503" fmla="*/ 3090259 w 4267200"/>
              <a:gd name="connsiteY503" fmla="*/ 4150617 h 4930430"/>
              <a:gd name="connsiteX504" fmla="*/ 3065083 w 4267200"/>
              <a:gd name="connsiteY504" fmla="*/ 4163195 h 4930430"/>
              <a:gd name="connsiteX505" fmla="*/ 3052496 w 4267200"/>
              <a:gd name="connsiteY505" fmla="*/ 4156906 h 4930430"/>
              <a:gd name="connsiteX506" fmla="*/ 3065083 w 4267200"/>
              <a:gd name="connsiteY506" fmla="*/ 4182061 h 4930430"/>
              <a:gd name="connsiteX507" fmla="*/ 3071377 w 4267200"/>
              <a:gd name="connsiteY507" fmla="*/ 4188350 h 4930430"/>
              <a:gd name="connsiteX508" fmla="*/ 3102846 w 4267200"/>
              <a:gd name="connsiteY508" fmla="*/ 4156906 h 4930430"/>
              <a:gd name="connsiteX509" fmla="*/ 3134315 w 4267200"/>
              <a:gd name="connsiteY509" fmla="*/ 4175772 h 4930430"/>
              <a:gd name="connsiteX510" fmla="*/ 3159490 w 4267200"/>
              <a:gd name="connsiteY510" fmla="*/ 4200928 h 4930430"/>
              <a:gd name="connsiteX511" fmla="*/ 3172078 w 4267200"/>
              <a:gd name="connsiteY511" fmla="*/ 4213505 h 4930430"/>
              <a:gd name="connsiteX512" fmla="*/ 3165784 w 4267200"/>
              <a:gd name="connsiteY512" fmla="*/ 4219794 h 4930430"/>
              <a:gd name="connsiteX513" fmla="*/ 3178372 w 4267200"/>
              <a:gd name="connsiteY513" fmla="*/ 4213505 h 4930430"/>
              <a:gd name="connsiteX514" fmla="*/ 3184666 w 4267200"/>
              <a:gd name="connsiteY514" fmla="*/ 4213505 h 4930430"/>
              <a:gd name="connsiteX515" fmla="*/ 3209841 w 4267200"/>
              <a:gd name="connsiteY515" fmla="*/ 4232372 h 4930430"/>
              <a:gd name="connsiteX516" fmla="*/ 3228722 w 4267200"/>
              <a:gd name="connsiteY516" fmla="*/ 4251238 h 4930430"/>
              <a:gd name="connsiteX517" fmla="*/ 3247604 w 4267200"/>
              <a:gd name="connsiteY517" fmla="*/ 4263816 h 4930430"/>
              <a:gd name="connsiteX518" fmla="*/ 3222428 w 4267200"/>
              <a:gd name="connsiteY518" fmla="*/ 4288971 h 4930430"/>
              <a:gd name="connsiteX519" fmla="*/ 3222428 w 4267200"/>
              <a:gd name="connsiteY519" fmla="*/ 4282682 h 4930430"/>
              <a:gd name="connsiteX520" fmla="*/ 3222428 w 4267200"/>
              <a:gd name="connsiteY520" fmla="*/ 4276394 h 4930430"/>
              <a:gd name="connsiteX521" fmla="*/ 3203547 w 4267200"/>
              <a:gd name="connsiteY521" fmla="*/ 4257527 h 4930430"/>
              <a:gd name="connsiteX522" fmla="*/ 3197253 w 4267200"/>
              <a:gd name="connsiteY522" fmla="*/ 4263816 h 4930430"/>
              <a:gd name="connsiteX523" fmla="*/ 3165784 w 4267200"/>
              <a:gd name="connsiteY523" fmla="*/ 4263816 h 4930430"/>
              <a:gd name="connsiteX524" fmla="*/ 3172078 w 4267200"/>
              <a:gd name="connsiteY524" fmla="*/ 4270105 h 4930430"/>
              <a:gd name="connsiteX525" fmla="*/ 3165784 w 4267200"/>
              <a:gd name="connsiteY525" fmla="*/ 4276394 h 4930430"/>
              <a:gd name="connsiteX526" fmla="*/ 3159490 w 4267200"/>
              <a:gd name="connsiteY526" fmla="*/ 4276394 h 4930430"/>
              <a:gd name="connsiteX527" fmla="*/ 3146903 w 4267200"/>
              <a:gd name="connsiteY527" fmla="*/ 4263816 h 4930430"/>
              <a:gd name="connsiteX528" fmla="*/ 3140609 w 4267200"/>
              <a:gd name="connsiteY528" fmla="*/ 4270105 h 4930430"/>
              <a:gd name="connsiteX529" fmla="*/ 3146903 w 4267200"/>
              <a:gd name="connsiteY529" fmla="*/ 4282682 h 4930430"/>
              <a:gd name="connsiteX530" fmla="*/ 3159490 w 4267200"/>
              <a:gd name="connsiteY530" fmla="*/ 4295260 h 4930430"/>
              <a:gd name="connsiteX531" fmla="*/ 3140609 w 4267200"/>
              <a:gd name="connsiteY531" fmla="*/ 4301549 h 4930430"/>
              <a:gd name="connsiteX532" fmla="*/ 3121728 w 4267200"/>
              <a:gd name="connsiteY532" fmla="*/ 4314126 h 4930430"/>
              <a:gd name="connsiteX533" fmla="*/ 3134315 w 4267200"/>
              <a:gd name="connsiteY533" fmla="*/ 4326704 h 4930430"/>
              <a:gd name="connsiteX534" fmla="*/ 3115434 w 4267200"/>
              <a:gd name="connsiteY534" fmla="*/ 4339282 h 4930430"/>
              <a:gd name="connsiteX535" fmla="*/ 3090259 w 4267200"/>
              <a:gd name="connsiteY535" fmla="*/ 4320415 h 4930430"/>
              <a:gd name="connsiteX536" fmla="*/ 3102846 w 4267200"/>
              <a:gd name="connsiteY536" fmla="*/ 4345571 h 4930430"/>
              <a:gd name="connsiteX537" fmla="*/ 3052496 w 4267200"/>
              <a:gd name="connsiteY537" fmla="*/ 4364437 h 4930430"/>
              <a:gd name="connsiteX538" fmla="*/ 3058790 w 4267200"/>
              <a:gd name="connsiteY538" fmla="*/ 4358148 h 4930430"/>
              <a:gd name="connsiteX539" fmla="*/ 3021027 w 4267200"/>
              <a:gd name="connsiteY539" fmla="*/ 4351859 h 4930430"/>
              <a:gd name="connsiteX540" fmla="*/ 2989558 w 4267200"/>
              <a:gd name="connsiteY540" fmla="*/ 4364437 h 4930430"/>
              <a:gd name="connsiteX541" fmla="*/ 2976970 w 4267200"/>
              <a:gd name="connsiteY541" fmla="*/ 4370726 h 4930430"/>
              <a:gd name="connsiteX542" fmla="*/ 2976970 w 4267200"/>
              <a:gd name="connsiteY542" fmla="*/ 4377015 h 4930430"/>
              <a:gd name="connsiteX543" fmla="*/ 2989558 w 4267200"/>
              <a:gd name="connsiteY543" fmla="*/ 4383303 h 4930430"/>
              <a:gd name="connsiteX544" fmla="*/ 3008439 w 4267200"/>
              <a:gd name="connsiteY544" fmla="*/ 4414748 h 4930430"/>
              <a:gd name="connsiteX545" fmla="*/ 2964382 w 4267200"/>
              <a:gd name="connsiteY545" fmla="*/ 4402170 h 4930430"/>
              <a:gd name="connsiteX546" fmla="*/ 2983264 w 4267200"/>
              <a:gd name="connsiteY546" fmla="*/ 4421036 h 4930430"/>
              <a:gd name="connsiteX547" fmla="*/ 2970676 w 4267200"/>
              <a:gd name="connsiteY547" fmla="*/ 4414748 h 4930430"/>
              <a:gd name="connsiteX548" fmla="*/ 2970676 w 4267200"/>
              <a:gd name="connsiteY548" fmla="*/ 4421036 h 4930430"/>
              <a:gd name="connsiteX549" fmla="*/ 2964382 w 4267200"/>
              <a:gd name="connsiteY549" fmla="*/ 4421036 h 4930430"/>
              <a:gd name="connsiteX550" fmla="*/ 2983264 w 4267200"/>
              <a:gd name="connsiteY550" fmla="*/ 4427325 h 4930430"/>
              <a:gd name="connsiteX551" fmla="*/ 2989558 w 4267200"/>
              <a:gd name="connsiteY551" fmla="*/ 4433614 h 4930430"/>
              <a:gd name="connsiteX552" fmla="*/ 2964382 w 4267200"/>
              <a:gd name="connsiteY552" fmla="*/ 4433614 h 4930430"/>
              <a:gd name="connsiteX553" fmla="*/ 2976970 w 4267200"/>
              <a:gd name="connsiteY553" fmla="*/ 4439903 h 4930430"/>
              <a:gd name="connsiteX554" fmla="*/ 2964382 w 4267200"/>
              <a:gd name="connsiteY554" fmla="*/ 4439903 h 4930430"/>
              <a:gd name="connsiteX555" fmla="*/ 2958089 w 4267200"/>
              <a:gd name="connsiteY555" fmla="*/ 4439903 h 4930430"/>
              <a:gd name="connsiteX556" fmla="*/ 2932913 w 4267200"/>
              <a:gd name="connsiteY556" fmla="*/ 4446192 h 4930430"/>
              <a:gd name="connsiteX557" fmla="*/ 2932913 w 4267200"/>
              <a:gd name="connsiteY557" fmla="*/ 4433614 h 4930430"/>
              <a:gd name="connsiteX558" fmla="*/ 2939207 w 4267200"/>
              <a:gd name="connsiteY558" fmla="*/ 4433614 h 4930430"/>
              <a:gd name="connsiteX559" fmla="*/ 2932913 w 4267200"/>
              <a:gd name="connsiteY559" fmla="*/ 4433614 h 4930430"/>
              <a:gd name="connsiteX560" fmla="*/ 2926620 w 4267200"/>
              <a:gd name="connsiteY560" fmla="*/ 4421036 h 4930430"/>
              <a:gd name="connsiteX561" fmla="*/ 2939207 w 4267200"/>
              <a:gd name="connsiteY561" fmla="*/ 4421036 h 4930430"/>
              <a:gd name="connsiteX562" fmla="*/ 2926620 w 4267200"/>
              <a:gd name="connsiteY562" fmla="*/ 4421036 h 4930430"/>
              <a:gd name="connsiteX563" fmla="*/ 2895151 w 4267200"/>
              <a:gd name="connsiteY563" fmla="*/ 4389592 h 4930430"/>
              <a:gd name="connsiteX564" fmla="*/ 2857388 w 4267200"/>
              <a:gd name="connsiteY564" fmla="*/ 4414748 h 4930430"/>
              <a:gd name="connsiteX565" fmla="*/ 2876269 w 4267200"/>
              <a:gd name="connsiteY565" fmla="*/ 4408459 h 4930430"/>
              <a:gd name="connsiteX566" fmla="*/ 2869975 w 4267200"/>
              <a:gd name="connsiteY566" fmla="*/ 4395881 h 4930430"/>
              <a:gd name="connsiteX567" fmla="*/ 2851094 w 4267200"/>
              <a:gd name="connsiteY567" fmla="*/ 4358148 h 4930430"/>
              <a:gd name="connsiteX568" fmla="*/ 2844800 w 4267200"/>
              <a:gd name="connsiteY568" fmla="*/ 4358148 h 4930430"/>
              <a:gd name="connsiteX569" fmla="*/ 2807037 w 4267200"/>
              <a:gd name="connsiteY569" fmla="*/ 4364437 h 4930430"/>
              <a:gd name="connsiteX570" fmla="*/ 2807037 w 4267200"/>
              <a:gd name="connsiteY570" fmla="*/ 4370726 h 4930430"/>
              <a:gd name="connsiteX571" fmla="*/ 2781862 w 4267200"/>
              <a:gd name="connsiteY571" fmla="*/ 4364437 h 4930430"/>
              <a:gd name="connsiteX572" fmla="*/ 2769274 w 4267200"/>
              <a:gd name="connsiteY572" fmla="*/ 4383303 h 4930430"/>
              <a:gd name="connsiteX573" fmla="*/ 2744099 w 4267200"/>
              <a:gd name="connsiteY573" fmla="*/ 4377015 h 4930430"/>
              <a:gd name="connsiteX574" fmla="*/ 2775568 w 4267200"/>
              <a:gd name="connsiteY574" fmla="*/ 4402170 h 4930430"/>
              <a:gd name="connsiteX575" fmla="*/ 2775568 w 4267200"/>
              <a:gd name="connsiteY575" fmla="*/ 4389592 h 4930430"/>
              <a:gd name="connsiteX576" fmla="*/ 2781862 w 4267200"/>
              <a:gd name="connsiteY576" fmla="*/ 4402170 h 4930430"/>
              <a:gd name="connsiteX577" fmla="*/ 2762981 w 4267200"/>
              <a:gd name="connsiteY577" fmla="*/ 4421036 h 4930430"/>
              <a:gd name="connsiteX578" fmla="*/ 2794450 w 4267200"/>
              <a:gd name="connsiteY578" fmla="*/ 4408459 h 4930430"/>
              <a:gd name="connsiteX579" fmla="*/ 2800743 w 4267200"/>
              <a:gd name="connsiteY579" fmla="*/ 4421036 h 4930430"/>
              <a:gd name="connsiteX580" fmla="*/ 2800743 w 4267200"/>
              <a:gd name="connsiteY580" fmla="*/ 4427325 h 4930430"/>
              <a:gd name="connsiteX581" fmla="*/ 2800743 w 4267200"/>
              <a:gd name="connsiteY581" fmla="*/ 4433614 h 4930430"/>
              <a:gd name="connsiteX582" fmla="*/ 2769274 w 4267200"/>
              <a:gd name="connsiteY582" fmla="*/ 4439903 h 4930430"/>
              <a:gd name="connsiteX583" fmla="*/ 2781862 w 4267200"/>
              <a:gd name="connsiteY583" fmla="*/ 4452480 h 4930430"/>
              <a:gd name="connsiteX584" fmla="*/ 2744099 w 4267200"/>
              <a:gd name="connsiteY584" fmla="*/ 4471347 h 4930430"/>
              <a:gd name="connsiteX585" fmla="*/ 2762981 w 4267200"/>
              <a:gd name="connsiteY585" fmla="*/ 4471347 h 4930430"/>
              <a:gd name="connsiteX586" fmla="*/ 2750393 w 4267200"/>
              <a:gd name="connsiteY586" fmla="*/ 4496502 h 4930430"/>
              <a:gd name="connsiteX587" fmla="*/ 2737805 w 4267200"/>
              <a:gd name="connsiteY587" fmla="*/ 4496502 h 4930430"/>
              <a:gd name="connsiteX588" fmla="*/ 2687455 w 4267200"/>
              <a:gd name="connsiteY588" fmla="*/ 4509080 h 4930430"/>
              <a:gd name="connsiteX589" fmla="*/ 2693749 w 4267200"/>
              <a:gd name="connsiteY589" fmla="*/ 4515369 h 4930430"/>
              <a:gd name="connsiteX590" fmla="*/ 2706336 w 4267200"/>
              <a:gd name="connsiteY590" fmla="*/ 4534235 h 4930430"/>
              <a:gd name="connsiteX591" fmla="*/ 2750393 w 4267200"/>
              <a:gd name="connsiteY591" fmla="*/ 4553101 h 4930430"/>
              <a:gd name="connsiteX592" fmla="*/ 2762981 w 4267200"/>
              <a:gd name="connsiteY592" fmla="*/ 4546813 h 4930430"/>
              <a:gd name="connsiteX593" fmla="*/ 2788156 w 4267200"/>
              <a:gd name="connsiteY593" fmla="*/ 4553101 h 4930430"/>
              <a:gd name="connsiteX594" fmla="*/ 2687455 w 4267200"/>
              <a:gd name="connsiteY594" fmla="*/ 4609701 h 4930430"/>
              <a:gd name="connsiteX595" fmla="*/ 2655986 w 4267200"/>
              <a:gd name="connsiteY595" fmla="*/ 4603412 h 4930430"/>
              <a:gd name="connsiteX596" fmla="*/ 2643398 w 4267200"/>
              <a:gd name="connsiteY596" fmla="*/ 4634856 h 4930430"/>
              <a:gd name="connsiteX597" fmla="*/ 2630811 w 4267200"/>
              <a:gd name="connsiteY597" fmla="*/ 4634856 h 4930430"/>
              <a:gd name="connsiteX598" fmla="*/ 2637105 w 4267200"/>
              <a:gd name="connsiteY598" fmla="*/ 4641145 h 4930430"/>
              <a:gd name="connsiteX599" fmla="*/ 2335002 w 4267200"/>
              <a:gd name="connsiteY599" fmla="*/ 4817232 h 4930430"/>
              <a:gd name="connsiteX600" fmla="*/ 2303533 w 4267200"/>
              <a:gd name="connsiteY600" fmla="*/ 4798365 h 4930430"/>
              <a:gd name="connsiteX601" fmla="*/ 2297239 w 4267200"/>
              <a:gd name="connsiteY601" fmla="*/ 4804654 h 4930430"/>
              <a:gd name="connsiteX602" fmla="*/ 2284651 w 4267200"/>
              <a:gd name="connsiteY602" fmla="*/ 4810943 h 4930430"/>
              <a:gd name="connsiteX603" fmla="*/ 2265770 w 4267200"/>
              <a:gd name="connsiteY603" fmla="*/ 4817232 h 4930430"/>
              <a:gd name="connsiteX604" fmla="*/ 2278358 w 4267200"/>
              <a:gd name="connsiteY604" fmla="*/ 4842387 h 4930430"/>
              <a:gd name="connsiteX605" fmla="*/ 2221713 w 4267200"/>
              <a:gd name="connsiteY605" fmla="*/ 4880120 h 4930430"/>
              <a:gd name="connsiteX606" fmla="*/ 2165069 w 4267200"/>
              <a:gd name="connsiteY606" fmla="*/ 4898986 h 4930430"/>
              <a:gd name="connsiteX607" fmla="*/ 2171363 w 4267200"/>
              <a:gd name="connsiteY607" fmla="*/ 4911564 h 4930430"/>
              <a:gd name="connsiteX608" fmla="*/ 2158775 w 4267200"/>
              <a:gd name="connsiteY608" fmla="*/ 4917853 h 4930430"/>
              <a:gd name="connsiteX609" fmla="*/ 2152482 w 4267200"/>
              <a:gd name="connsiteY609" fmla="*/ 4911564 h 4930430"/>
              <a:gd name="connsiteX610" fmla="*/ 2158775 w 4267200"/>
              <a:gd name="connsiteY610" fmla="*/ 4917853 h 4930430"/>
              <a:gd name="connsiteX611" fmla="*/ 2139894 w 4267200"/>
              <a:gd name="connsiteY611" fmla="*/ 4924141 h 4930430"/>
              <a:gd name="connsiteX612" fmla="*/ 2133600 w 4267200"/>
              <a:gd name="connsiteY612" fmla="*/ 4930430 h 4930430"/>
              <a:gd name="connsiteX613" fmla="*/ 1894436 w 4267200"/>
              <a:gd name="connsiteY613" fmla="*/ 4792076 h 4930430"/>
              <a:gd name="connsiteX614" fmla="*/ 1919611 w 4267200"/>
              <a:gd name="connsiteY614" fmla="*/ 4804654 h 4930430"/>
              <a:gd name="connsiteX615" fmla="*/ 1957374 w 4267200"/>
              <a:gd name="connsiteY615" fmla="*/ 4741766 h 4930430"/>
              <a:gd name="connsiteX616" fmla="*/ 1913317 w 4267200"/>
              <a:gd name="connsiteY616" fmla="*/ 4748055 h 4930430"/>
              <a:gd name="connsiteX617" fmla="*/ 1913317 w 4267200"/>
              <a:gd name="connsiteY617" fmla="*/ 4754343 h 4930430"/>
              <a:gd name="connsiteX618" fmla="*/ 1869260 w 4267200"/>
              <a:gd name="connsiteY618" fmla="*/ 4766921 h 4930430"/>
              <a:gd name="connsiteX619" fmla="*/ 1894436 w 4267200"/>
              <a:gd name="connsiteY619" fmla="*/ 4792076 h 4930430"/>
              <a:gd name="connsiteX620" fmla="*/ 0 w 4267200"/>
              <a:gd name="connsiteY620" fmla="*/ 3697823 h 4930430"/>
              <a:gd name="connsiteX621" fmla="*/ 0 w 4267200"/>
              <a:gd name="connsiteY621" fmla="*/ 2836255 h 4930430"/>
              <a:gd name="connsiteX622" fmla="*/ 0 w 4267200"/>
              <a:gd name="connsiteY622" fmla="*/ 2817389 h 4930430"/>
              <a:gd name="connsiteX623" fmla="*/ 0 w 4267200"/>
              <a:gd name="connsiteY623" fmla="*/ 2333150 h 4930430"/>
              <a:gd name="connsiteX624" fmla="*/ 0 w 4267200"/>
              <a:gd name="connsiteY624" fmla="*/ 2257685 h 4930430"/>
              <a:gd name="connsiteX625" fmla="*/ 0 w 4267200"/>
              <a:gd name="connsiteY625" fmla="*/ 1729424 h 4930430"/>
              <a:gd name="connsiteX626" fmla="*/ 0 w 4267200"/>
              <a:gd name="connsiteY626" fmla="*/ 1710558 h 4930430"/>
              <a:gd name="connsiteX627" fmla="*/ 0 w 4267200"/>
              <a:gd name="connsiteY627" fmla="*/ 1471583 h 4930430"/>
              <a:gd name="connsiteX628" fmla="*/ 0 w 4267200"/>
              <a:gd name="connsiteY628" fmla="*/ 1465294 h 4930430"/>
              <a:gd name="connsiteX629" fmla="*/ 6294 w 4267200"/>
              <a:gd name="connsiteY629" fmla="*/ 1465294 h 4930430"/>
              <a:gd name="connsiteX630" fmla="*/ 12588 w 4267200"/>
              <a:gd name="connsiteY630" fmla="*/ 1465294 h 4930430"/>
              <a:gd name="connsiteX631" fmla="*/ 18882 w 4267200"/>
              <a:gd name="connsiteY631" fmla="*/ 1465294 h 4930430"/>
              <a:gd name="connsiteX632" fmla="*/ 18882 w 4267200"/>
              <a:gd name="connsiteY632" fmla="*/ 1496738 h 4930430"/>
              <a:gd name="connsiteX633" fmla="*/ 25175 w 4267200"/>
              <a:gd name="connsiteY633" fmla="*/ 1477872 h 4930430"/>
              <a:gd name="connsiteX634" fmla="*/ 37763 w 4267200"/>
              <a:gd name="connsiteY634" fmla="*/ 1477872 h 4930430"/>
              <a:gd name="connsiteX635" fmla="*/ 37763 w 4267200"/>
              <a:gd name="connsiteY635" fmla="*/ 1484160 h 4930430"/>
              <a:gd name="connsiteX636" fmla="*/ 44057 w 4267200"/>
              <a:gd name="connsiteY636" fmla="*/ 1490449 h 4930430"/>
              <a:gd name="connsiteX637" fmla="*/ 37763 w 4267200"/>
              <a:gd name="connsiteY637" fmla="*/ 1509315 h 4930430"/>
              <a:gd name="connsiteX638" fmla="*/ 44057 w 4267200"/>
              <a:gd name="connsiteY638" fmla="*/ 1503027 h 4930430"/>
              <a:gd name="connsiteX639" fmla="*/ 50351 w 4267200"/>
              <a:gd name="connsiteY639" fmla="*/ 1509315 h 4930430"/>
              <a:gd name="connsiteX640" fmla="*/ 56645 w 4267200"/>
              <a:gd name="connsiteY640" fmla="*/ 1528182 h 4930430"/>
              <a:gd name="connsiteX641" fmla="*/ 75526 w 4267200"/>
              <a:gd name="connsiteY641" fmla="*/ 1572204 h 4930430"/>
              <a:gd name="connsiteX642" fmla="*/ 56645 w 4267200"/>
              <a:gd name="connsiteY642" fmla="*/ 1609937 h 4930430"/>
              <a:gd name="connsiteX643" fmla="*/ 44057 w 4267200"/>
              <a:gd name="connsiteY643" fmla="*/ 1641381 h 4930430"/>
              <a:gd name="connsiteX644" fmla="*/ 50351 w 4267200"/>
              <a:gd name="connsiteY644" fmla="*/ 1635092 h 4930430"/>
              <a:gd name="connsiteX645" fmla="*/ 31469 w 4267200"/>
              <a:gd name="connsiteY645" fmla="*/ 1647670 h 4930430"/>
              <a:gd name="connsiteX646" fmla="*/ 37763 w 4267200"/>
              <a:gd name="connsiteY646" fmla="*/ 1653958 h 4930430"/>
              <a:gd name="connsiteX647" fmla="*/ 50351 w 4267200"/>
              <a:gd name="connsiteY647" fmla="*/ 1647670 h 4930430"/>
              <a:gd name="connsiteX648" fmla="*/ 75526 w 4267200"/>
              <a:gd name="connsiteY648" fmla="*/ 1691691 h 4930430"/>
              <a:gd name="connsiteX649" fmla="*/ 62938 w 4267200"/>
              <a:gd name="connsiteY649" fmla="*/ 1710558 h 4930430"/>
              <a:gd name="connsiteX650" fmla="*/ 50351 w 4267200"/>
              <a:gd name="connsiteY650" fmla="*/ 1710558 h 4930430"/>
              <a:gd name="connsiteX651" fmla="*/ 56645 w 4267200"/>
              <a:gd name="connsiteY651" fmla="*/ 1716846 h 4930430"/>
              <a:gd name="connsiteX652" fmla="*/ 56645 w 4267200"/>
              <a:gd name="connsiteY652" fmla="*/ 1719205 h 4930430"/>
              <a:gd name="connsiteX653" fmla="*/ 56645 w 4267200"/>
              <a:gd name="connsiteY653" fmla="*/ 1723135 h 4930430"/>
              <a:gd name="connsiteX654" fmla="*/ 62938 w 4267200"/>
              <a:gd name="connsiteY654" fmla="*/ 1729424 h 4930430"/>
              <a:gd name="connsiteX655" fmla="*/ 62938 w 4267200"/>
              <a:gd name="connsiteY655" fmla="*/ 1735713 h 4930430"/>
              <a:gd name="connsiteX656" fmla="*/ 56645 w 4267200"/>
              <a:gd name="connsiteY656" fmla="*/ 1729424 h 4930430"/>
              <a:gd name="connsiteX657" fmla="*/ 50351 w 4267200"/>
              <a:gd name="connsiteY657" fmla="*/ 1723135 h 4930430"/>
              <a:gd name="connsiteX658" fmla="*/ 44057 w 4267200"/>
              <a:gd name="connsiteY658" fmla="*/ 1735713 h 4930430"/>
              <a:gd name="connsiteX659" fmla="*/ 62938 w 4267200"/>
              <a:gd name="connsiteY659" fmla="*/ 1754579 h 4930430"/>
              <a:gd name="connsiteX660" fmla="*/ 69232 w 4267200"/>
              <a:gd name="connsiteY660" fmla="*/ 1742002 h 4930430"/>
              <a:gd name="connsiteX661" fmla="*/ 69232 w 4267200"/>
              <a:gd name="connsiteY661" fmla="*/ 1748290 h 4930430"/>
              <a:gd name="connsiteX662" fmla="*/ 69232 w 4267200"/>
              <a:gd name="connsiteY662" fmla="*/ 1779735 h 4930430"/>
              <a:gd name="connsiteX663" fmla="*/ 69232 w 4267200"/>
              <a:gd name="connsiteY663" fmla="*/ 1786023 h 4930430"/>
              <a:gd name="connsiteX664" fmla="*/ 75526 w 4267200"/>
              <a:gd name="connsiteY664" fmla="*/ 1792312 h 4930430"/>
              <a:gd name="connsiteX665" fmla="*/ 81820 w 4267200"/>
              <a:gd name="connsiteY665" fmla="*/ 1786023 h 4930430"/>
              <a:gd name="connsiteX666" fmla="*/ 100701 w 4267200"/>
              <a:gd name="connsiteY666" fmla="*/ 1754579 h 4930430"/>
              <a:gd name="connsiteX667" fmla="*/ 100701 w 4267200"/>
              <a:gd name="connsiteY667" fmla="*/ 1716846 h 4930430"/>
              <a:gd name="connsiteX668" fmla="*/ 94407 w 4267200"/>
              <a:gd name="connsiteY668" fmla="*/ 1710558 h 4930430"/>
              <a:gd name="connsiteX669" fmla="*/ 113289 w 4267200"/>
              <a:gd name="connsiteY669" fmla="*/ 1704269 h 4930430"/>
              <a:gd name="connsiteX670" fmla="*/ 125876 w 4267200"/>
              <a:gd name="connsiteY670" fmla="*/ 1729424 h 4930430"/>
              <a:gd name="connsiteX671" fmla="*/ 138464 w 4267200"/>
              <a:gd name="connsiteY671" fmla="*/ 1754579 h 4930430"/>
              <a:gd name="connsiteX672" fmla="*/ 144758 w 4267200"/>
              <a:gd name="connsiteY672" fmla="*/ 1742002 h 4930430"/>
              <a:gd name="connsiteX673" fmla="*/ 151052 w 4267200"/>
              <a:gd name="connsiteY673" fmla="*/ 1760868 h 4930430"/>
              <a:gd name="connsiteX674" fmla="*/ 132170 w 4267200"/>
              <a:gd name="connsiteY674" fmla="*/ 1773446 h 4930430"/>
              <a:gd name="connsiteX675" fmla="*/ 125876 w 4267200"/>
              <a:gd name="connsiteY675" fmla="*/ 1767157 h 4930430"/>
              <a:gd name="connsiteX676" fmla="*/ 132170 w 4267200"/>
              <a:gd name="connsiteY676" fmla="*/ 1779735 h 4930430"/>
              <a:gd name="connsiteX677" fmla="*/ 125876 w 4267200"/>
              <a:gd name="connsiteY677" fmla="*/ 1798601 h 4930430"/>
              <a:gd name="connsiteX678" fmla="*/ 151052 w 4267200"/>
              <a:gd name="connsiteY678" fmla="*/ 1811179 h 4930430"/>
              <a:gd name="connsiteX679" fmla="*/ 157345 w 4267200"/>
              <a:gd name="connsiteY679" fmla="*/ 1817467 h 4930430"/>
              <a:gd name="connsiteX680" fmla="*/ 163639 w 4267200"/>
              <a:gd name="connsiteY680" fmla="*/ 1786023 h 4930430"/>
              <a:gd name="connsiteX681" fmla="*/ 169933 w 4267200"/>
              <a:gd name="connsiteY681" fmla="*/ 1817467 h 4930430"/>
              <a:gd name="connsiteX682" fmla="*/ 182521 w 4267200"/>
              <a:gd name="connsiteY682" fmla="*/ 1842623 h 4930430"/>
              <a:gd name="connsiteX683" fmla="*/ 188814 w 4267200"/>
              <a:gd name="connsiteY683" fmla="*/ 1874067 h 4930430"/>
              <a:gd name="connsiteX684" fmla="*/ 188814 w 4267200"/>
              <a:gd name="connsiteY684" fmla="*/ 1880356 h 4930430"/>
              <a:gd name="connsiteX685" fmla="*/ 176227 w 4267200"/>
              <a:gd name="connsiteY685" fmla="*/ 1874067 h 4930430"/>
              <a:gd name="connsiteX686" fmla="*/ 151052 w 4267200"/>
              <a:gd name="connsiteY686" fmla="*/ 1880356 h 4930430"/>
              <a:gd name="connsiteX687" fmla="*/ 138464 w 4267200"/>
              <a:gd name="connsiteY687" fmla="*/ 1880356 h 4930430"/>
              <a:gd name="connsiteX688" fmla="*/ 138464 w 4267200"/>
              <a:gd name="connsiteY688" fmla="*/ 1886644 h 4930430"/>
              <a:gd name="connsiteX689" fmla="*/ 144758 w 4267200"/>
              <a:gd name="connsiteY689" fmla="*/ 1911800 h 4930430"/>
              <a:gd name="connsiteX690" fmla="*/ 163639 w 4267200"/>
              <a:gd name="connsiteY690" fmla="*/ 1974688 h 4930430"/>
              <a:gd name="connsiteX691" fmla="*/ 169933 w 4267200"/>
              <a:gd name="connsiteY691" fmla="*/ 2012421 h 4930430"/>
              <a:gd name="connsiteX692" fmla="*/ 169933 w 4267200"/>
              <a:gd name="connsiteY692" fmla="*/ 2018709 h 4930430"/>
              <a:gd name="connsiteX693" fmla="*/ 144758 w 4267200"/>
              <a:gd name="connsiteY693" fmla="*/ 2087886 h 4930430"/>
              <a:gd name="connsiteX694" fmla="*/ 188814 w 4267200"/>
              <a:gd name="connsiteY694" fmla="*/ 2062731 h 4930430"/>
              <a:gd name="connsiteX695" fmla="*/ 188814 w 4267200"/>
              <a:gd name="connsiteY695" fmla="*/ 2050154 h 4930430"/>
              <a:gd name="connsiteX696" fmla="*/ 188814 w 4267200"/>
              <a:gd name="connsiteY696" fmla="*/ 2043865 h 4930430"/>
              <a:gd name="connsiteX697" fmla="*/ 201402 w 4267200"/>
              <a:gd name="connsiteY697" fmla="*/ 2056442 h 4930430"/>
              <a:gd name="connsiteX698" fmla="*/ 201402 w 4267200"/>
              <a:gd name="connsiteY698" fmla="*/ 2018709 h 4930430"/>
              <a:gd name="connsiteX699" fmla="*/ 195108 w 4267200"/>
              <a:gd name="connsiteY699" fmla="*/ 2012421 h 4930430"/>
              <a:gd name="connsiteX700" fmla="*/ 195108 w 4267200"/>
              <a:gd name="connsiteY700" fmla="*/ 1993554 h 4930430"/>
              <a:gd name="connsiteX701" fmla="*/ 182521 w 4267200"/>
              <a:gd name="connsiteY701" fmla="*/ 1980977 h 4930430"/>
              <a:gd name="connsiteX702" fmla="*/ 182521 w 4267200"/>
              <a:gd name="connsiteY702" fmla="*/ 1974688 h 4930430"/>
              <a:gd name="connsiteX703" fmla="*/ 176227 w 4267200"/>
              <a:gd name="connsiteY703" fmla="*/ 1962110 h 4930430"/>
              <a:gd name="connsiteX704" fmla="*/ 201402 w 4267200"/>
              <a:gd name="connsiteY704" fmla="*/ 1930666 h 4930430"/>
              <a:gd name="connsiteX705" fmla="*/ 207696 w 4267200"/>
              <a:gd name="connsiteY705" fmla="*/ 1924377 h 4930430"/>
              <a:gd name="connsiteX706" fmla="*/ 232871 w 4267200"/>
              <a:gd name="connsiteY706" fmla="*/ 1980977 h 4930430"/>
              <a:gd name="connsiteX707" fmla="*/ 276928 w 4267200"/>
              <a:gd name="connsiteY707" fmla="*/ 2050154 h 4930430"/>
              <a:gd name="connsiteX708" fmla="*/ 283221 w 4267200"/>
              <a:gd name="connsiteY708" fmla="*/ 2075309 h 4930430"/>
              <a:gd name="connsiteX709" fmla="*/ 295809 w 4267200"/>
              <a:gd name="connsiteY709" fmla="*/ 2087886 h 4930430"/>
              <a:gd name="connsiteX710" fmla="*/ 295809 w 4267200"/>
              <a:gd name="connsiteY710" fmla="*/ 2094175 h 4930430"/>
              <a:gd name="connsiteX711" fmla="*/ 302103 w 4267200"/>
              <a:gd name="connsiteY711" fmla="*/ 2100464 h 4930430"/>
              <a:gd name="connsiteX712" fmla="*/ 302103 w 4267200"/>
              <a:gd name="connsiteY712" fmla="*/ 2113042 h 4930430"/>
              <a:gd name="connsiteX713" fmla="*/ 308397 w 4267200"/>
              <a:gd name="connsiteY713" fmla="*/ 2119330 h 4930430"/>
              <a:gd name="connsiteX714" fmla="*/ 308397 w 4267200"/>
              <a:gd name="connsiteY714" fmla="*/ 2125619 h 4930430"/>
              <a:gd name="connsiteX715" fmla="*/ 314690 w 4267200"/>
              <a:gd name="connsiteY715" fmla="*/ 2138197 h 4930430"/>
              <a:gd name="connsiteX716" fmla="*/ 327278 w 4267200"/>
              <a:gd name="connsiteY716" fmla="*/ 2169641 h 4930430"/>
              <a:gd name="connsiteX717" fmla="*/ 339866 w 4267200"/>
              <a:gd name="connsiteY717" fmla="*/ 2201085 h 4930430"/>
              <a:gd name="connsiteX718" fmla="*/ 339866 w 4267200"/>
              <a:gd name="connsiteY718" fmla="*/ 2213663 h 4930430"/>
              <a:gd name="connsiteX719" fmla="*/ 365041 w 4267200"/>
              <a:gd name="connsiteY719" fmla="*/ 2238818 h 4930430"/>
              <a:gd name="connsiteX720" fmla="*/ 358747 w 4267200"/>
              <a:gd name="connsiteY720" fmla="*/ 2245107 h 4930430"/>
              <a:gd name="connsiteX721" fmla="*/ 383922 w 4267200"/>
              <a:gd name="connsiteY721" fmla="*/ 2276551 h 4930430"/>
              <a:gd name="connsiteX722" fmla="*/ 390216 w 4267200"/>
              <a:gd name="connsiteY722" fmla="*/ 2307995 h 4930430"/>
              <a:gd name="connsiteX723" fmla="*/ 402804 w 4267200"/>
              <a:gd name="connsiteY723" fmla="*/ 2320572 h 4930430"/>
              <a:gd name="connsiteX724" fmla="*/ 396510 w 4267200"/>
              <a:gd name="connsiteY724" fmla="*/ 2326861 h 4930430"/>
              <a:gd name="connsiteX725" fmla="*/ 409098 w 4267200"/>
              <a:gd name="connsiteY725" fmla="*/ 2333150 h 4930430"/>
              <a:gd name="connsiteX726" fmla="*/ 409098 w 4267200"/>
              <a:gd name="connsiteY726" fmla="*/ 2348086 h 4930430"/>
              <a:gd name="connsiteX727" fmla="*/ 409098 w 4267200"/>
              <a:gd name="connsiteY727" fmla="*/ 2352017 h 4930430"/>
              <a:gd name="connsiteX728" fmla="*/ 402804 w 4267200"/>
              <a:gd name="connsiteY728" fmla="*/ 2352017 h 4930430"/>
              <a:gd name="connsiteX729" fmla="*/ 402804 w 4267200"/>
              <a:gd name="connsiteY729" fmla="*/ 2358305 h 4930430"/>
              <a:gd name="connsiteX730" fmla="*/ 427979 w 4267200"/>
              <a:gd name="connsiteY730" fmla="*/ 2496659 h 4930430"/>
              <a:gd name="connsiteX731" fmla="*/ 434273 w 4267200"/>
              <a:gd name="connsiteY731" fmla="*/ 2540681 h 4930430"/>
              <a:gd name="connsiteX732" fmla="*/ 427979 w 4267200"/>
              <a:gd name="connsiteY732" fmla="*/ 2496659 h 4930430"/>
              <a:gd name="connsiteX733" fmla="*/ 415391 w 4267200"/>
              <a:gd name="connsiteY733" fmla="*/ 2389750 h 4930430"/>
              <a:gd name="connsiteX734" fmla="*/ 446860 w 4267200"/>
              <a:gd name="connsiteY734" fmla="*/ 2440060 h 4930430"/>
              <a:gd name="connsiteX735" fmla="*/ 459448 w 4267200"/>
              <a:gd name="connsiteY735" fmla="*/ 2421193 h 4930430"/>
              <a:gd name="connsiteX736" fmla="*/ 472036 w 4267200"/>
              <a:gd name="connsiteY736" fmla="*/ 2440060 h 4930430"/>
              <a:gd name="connsiteX737" fmla="*/ 465742 w 4267200"/>
              <a:gd name="connsiteY737" fmla="*/ 2414905 h 4930430"/>
              <a:gd name="connsiteX738" fmla="*/ 490917 w 4267200"/>
              <a:gd name="connsiteY738" fmla="*/ 2389750 h 4930430"/>
              <a:gd name="connsiteX739" fmla="*/ 465742 w 4267200"/>
              <a:gd name="connsiteY739" fmla="*/ 2257685 h 4930430"/>
              <a:gd name="connsiteX740" fmla="*/ 440567 w 4267200"/>
              <a:gd name="connsiteY740" fmla="*/ 2263973 h 4930430"/>
              <a:gd name="connsiteX741" fmla="*/ 440567 w 4267200"/>
              <a:gd name="connsiteY741" fmla="*/ 2270262 h 4930430"/>
              <a:gd name="connsiteX742" fmla="*/ 421685 w 4267200"/>
              <a:gd name="connsiteY742" fmla="*/ 2295417 h 4930430"/>
              <a:gd name="connsiteX743" fmla="*/ 390216 w 4267200"/>
              <a:gd name="connsiteY743" fmla="*/ 2213663 h 4930430"/>
              <a:gd name="connsiteX744" fmla="*/ 377629 w 4267200"/>
              <a:gd name="connsiteY744" fmla="*/ 2201085 h 4930430"/>
              <a:gd name="connsiteX745" fmla="*/ 371335 w 4267200"/>
              <a:gd name="connsiteY745" fmla="*/ 2188507 h 4930430"/>
              <a:gd name="connsiteX746" fmla="*/ 352453 w 4267200"/>
              <a:gd name="connsiteY746" fmla="*/ 2169641 h 4930430"/>
              <a:gd name="connsiteX747" fmla="*/ 352453 w 4267200"/>
              <a:gd name="connsiteY747" fmla="*/ 2157063 h 4930430"/>
              <a:gd name="connsiteX748" fmla="*/ 346160 w 4267200"/>
              <a:gd name="connsiteY748" fmla="*/ 2150774 h 4930430"/>
              <a:gd name="connsiteX749" fmla="*/ 339866 w 4267200"/>
              <a:gd name="connsiteY749" fmla="*/ 2144486 h 4930430"/>
              <a:gd name="connsiteX750" fmla="*/ 346160 w 4267200"/>
              <a:gd name="connsiteY750" fmla="*/ 2131908 h 4930430"/>
              <a:gd name="connsiteX751" fmla="*/ 352453 w 4267200"/>
              <a:gd name="connsiteY751" fmla="*/ 2131908 h 4930430"/>
              <a:gd name="connsiteX752" fmla="*/ 346160 w 4267200"/>
              <a:gd name="connsiteY752" fmla="*/ 2119330 h 4930430"/>
              <a:gd name="connsiteX753" fmla="*/ 327278 w 4267200"/>
              <a:gd name="connsiteY753" fmla="*/ 2113042 h 4930430"/>
              <a:gd name="connsiteX754" fmla="*/ 327278 w 4267200"/>
              <a:gd name="connsiteY754" fmla="*/ 2100464 h 4930430"/>
              <a:gd name="connsiteX755" fmla="*/ 308397 w 4267200"/>
              <a:gd name="connsiteY755" fmla="*/ 2081598 h 4930430"/>
              <a:gd name="connsiteX756" fmla="*/ 302103 w 4267200"/>
              <a:gd name="connsiteY756" fmla="*/ 2069020 h 4930430"/>
              <a:gd name="connsiteX757" fmla="*/ 314690 w 4267200"/>
              <a:gd name="connsiteY757" fmla="*/ 2069020 h 4930430"/>
              <a:gd name="connsiteX758" fmla="*/ 320984 w 4267200"/>
              <a:gd name="connsiteY758" fmla="*/ 2018709 h 4930430"/>
              <a:gd name="connsiteX759" fmla="*/ 333572 w 4267200"/>
              <a:gd name="connsiteY759" fmla="*/ 1987265 h 4930430"/>
              <a:gd name="connsiteX760" fmla="*/ 346160 w 4267200"/>
              <a:gd name="connsiteY760" fmla="*/ 2006132 h 4930430"/>
              <a:gd name="connsiteX761" fmla="*/ 358747 w 4267200"/>
              <a:gd name="connsiteY761" fmla="*/ 1999843 h 4930430"/>
              <a:gd name="connsiteX762" fmla="*/ 377629 w 4267200"/>
              <a:gd name="connsiteY762" fmla="*/ 2024998 h 4930430"/>
              <a:gd name="connsiteX763" fmla="*/ 390216 w 4267200"/>
              <a:gd name="connsiteY763" fmla="*/ 2062731 h 4930430"/>
              <a:gd name="connsiteX764" fmla="*/ 390216 w 4267200"/>
              <a:gd name="connsiteY764" fmla="*/ 2075309 h 4930430"/>
              <a:gd name="connsiteX765" fmla="*/ 396510 w 4267200"/>
              <a:gd name="connsiteY765" fmla="*/ 2062731 h 4930430"/>
              <a:gd name="connsiteX766" fmla="*/ 402804 w 4267200"/>
              <a:gd name="connsiteY766" fmla="*/ 1999843 h 4930430"/>
              <a:gd name="connsiteX767" fmla="*/ 390216 w 4267200"/>
              <a:gd name="connsiteY767" fmla="*/ 2006132 h 4930430"/>
              <a:gd name="connsiteX768" fmla="*/ 377629 w 4267200"/>
              <a:gd name="connsiteY768" fmla="*/ 1886644 h 4930430"/>
              <a:gd name="connsiteX769" fmla="*/ 352453 w 4267200"/>
              <a:gd name="connsiteY769" fmla="*/ 1886644 h 4930430"/>
              <a:gd name="connsiteX770" fmla="*/ 346160 w 4267200"/>
              <a:gd name="connsiteY770" fmla="*/ 1892933 h 4930430"/>
              <a:gd name="connsiteX771" fmla="*/ 346160 w 4267200"/>
              <a:gd name="connsiteY771" fmla="*/ 1874067 h 4930430"/>
              <a:gd name="connsiteX772" fmla="*/ 339866 w 4267200"/>
              <a:gd name="connsiteY772" fmla="*/ 1830045 h 4930430"/>
              <a:gd name="connsiteX773" fmla="*/ 302103 w 4267200"/>
              <a:gd name="connsiteY773" fmla="*/ 1817467 h 4930430"/>
              <a:gd name="connsiteX774" fmla="*/ 264340 w 4267200"/>
              <a:gd name="connsiteY774" fmla="*/ 1892933 h 4930430"/>
              <a:gd name="connsiteX775" fmla="*/ 270634 w 4267200"/>
              <a:gd name="connsiteY775" fmla="*/ 1918088 h 4930430"/>
              <a:gd name="connsiteX776" fmla="*/ 283221 w 4267200"/>
              <a:gd name="connsiteY776" fmla="*/ 1924377 h 4930430"/>
              <a:gd name="connsiteX777" fmla="*/ 289515 w 4267200"/>
              <a:gd name="connsiteY777" fmla="*/ 1974688 h 4930430"/>
              <a:gd name="connsiteX778" fmla="*/ 327278 w 4267200"/>
              <a:gd name="connsiteY778" fmla="*/ 1924377 h 4930430"/>
              <a:gd name="connsiteX779" fmla="*/ 320984 w 4267200"/>
              <a:gd name="connsiteY779" fmla="*/ 2012421 h 4930430"/>
              <a:gd name="connsiteX780" fmla="*/ 314690 w 4267200"/>
              <a:gd name="connsiteY780" fmla="*/ 2006132 h 4930430"/>
              <a:gd name="connsiteX781" fmla="*/ 295809 w 4267200"/>
              <a:gd name="connsiteY781" fmla="*/ 2037576 h 4930430"/>
              <a:gd name="connsiteX782" fmla="*/ 289515 w 4267200"/>
              <a:gd name="connsiteY782" fmla="*/ 2012421 h 4930430"/>
              <a:gd name="connsiteX783" fmla="*/ 283221 w 4267200"/>
              <a:gd name="connsiteY783" fmla="*/ 1999843 h 4930430"/>
              <a:gd name="connsiteX784" fmla="*/ 264340 w 4267200"/>
              <a:gd name="connsiteY784" fmla="*/ 1955821 h 4930430"/>
              <a:gd name="connsiteX785" fmla="*/ 258046 w 4267200"/>
              <a:gd name="connsiteY785" fmla="*/ 1943244 h 4930430"/>
              <a:gd name="connsiteX786" fmla="*/ 251752 w 4267200"/>
              <a:gd name="connsiteY786" fmla="*/ 1924377 h 4930430"/>
              <a:gd name="connsiteX787" fmla="*/ 232871 w 4267200"/>
              <a:gd name="connsiteY787" fmla="*/ 1880356 h 4930430"/>
              <a:gd name="connsiteX788" fmla="*/ 226577 w 4267200"/>
              <a:gd name="connsiteY788" fmla="*/ 1861489 h 4930430"/>
              <a:gd name="connsiteX789" fmla="*/ 251752 w 4267200"/>
              <a:gd name="connsiteY789" fmla="*/ 1842623 h 4930430"/>
              <a:gd name="connsiteX790" fmla="*/ 251752 w 4267200"/>
              <a:gd name="connsiteY790" fmla="*/ 1817467 h 4930430"/>
              <a:gd name="connsiteX791" fmla="*/ 232871 w 4267200"/>
              <a:gd name="connsiteY791" fmla="*/ 1823756 h 4930430"/>
              <a:gd name="connsiteX792" fmla="*/ 245459 w 4267200"/>
              <a:gd name="connsiteY792" fmla="*/ 1811179 h 4930430"/>
              <a:gd name="connsiteX793" fmla="*/ 232871 w 4267200"/>
              <a:gd name="connsiteY793" fmla="*/ 1811179 h 4930430"/>
              <a:gd name="connsiteX794" fmla="*/ 213990 w 4267200"/>
              <a:gd name="connsiteY794" fmla="*/ 1836334 h 4930430"/>
              <a:gd name="connsiteX795" fmla="*/ 207696 w 4267200"/>
              <a:gd name="connsiteY795" fmla="*/ 1836334 h 4930430"/>
              <a:gd name="connsiteX796" fmla="*/ 201402 w 4267200"/>
              <a:gd name="connsiteY796" fmla="*/ 1823756 h 4930430"/>
              <a:gd name="connsiteX797" fmla="*/ 195108 w 4267200"/>
              <a:gd name="connsiteY797" fmla="*/ 1811179 h 4930430"/>
              <a:gd name="connsiteX798" fmla="*/ 195108 w 4267200"/>
              <a:gd name="connsiteY798" fmla="*/ 1817467 h 4930430"/>
              <a:gd name="connsiteX799" fmla="*/ 195108 w 4267200"/>
              <a:gd name="connsiteY799" fmla="*/ 1804890 h 4930430"/>
              <a:gd name="connsiteX800" fmla="*/ 182521 w 4267200"/>
              <a:gd name="connsiteY800" fmla="*/ 1792312 h 4930430"/>
              <a:gd name="connsiteX801" fmla="*/ 169933 w 4267200"/>
              <a:gd name="connsiteY801" fmla="*/ 1767157 h 4930430"/>
              <a:gd name="connsiteX802" fmla="*/ 163639 w 4267200"/>
              <a:gd name="connsiteY802" fmla="*/ 1742002 h 4930430"/>
              <a:gd name="connsiteX803" fmla="*/ 157345 w 4267200"/>
              <a:gd name="connsiteY803" fmla="*/ 1729424 h 4930430"/>
              <a:gd name="connsiteX804" fmla="*/ 138464 w 4267200"/>
              <a:gd name="connsiteY804" fmla="*/ 1685402 h 4930430"/>
              <a:gd name="connsiteX805" fmla="*/ 138464 w 4267200"/>
              <a:gd name="connsiteY805" fmla="*/ 1666536 h 4930430"/>
              <a:gd name="connsiteX806" fmla="*/ 119583 w 4267200"/>
              <a:gd name="connsiteY806" fmla="*/ 1622514 h 4930430"/>
              <a:gd name="connsiteX807" fmla="*/ 100701 w 4267200"/>
              <a:gd name="connsiteY807" fmla="*/ 1572204 h 4930430"/>
              <a:gd name="connsiteX808" fmla="*/ 100701 w 4267200"/>
              <a:gd name="connsiteY808" fmla="*/ 1565915 h 4930430"/>
              <a:gd name="connsiteX809" fmla="*/ 106995 w 4267200"/>
              <a:gd name="connsiteY809" fmla="*/ 1496738 h 4930430"/>
              <a:gd name="connsiteX810" fmla="*/ 113289 w 4267200"/>
              <a:gd name="connsiteY810" fmla="*/ 1484160 h 4930430"/>
              <a:gd name="connsiteX811" fmla="*/ 119583 w 4267200"/>
              <a:gd name="connsiteY811" fmla="*/ 1465294 h 4930430"/>
              <a:gd name="connsiteX812" fmla="*/ 132170 w 4267200"/>
              <a:gd name="connsiteY812" fmla="*/ 1503027 h 4930430"/>
              <a:gd name="connsiteX813" fmla="*/ 138464 w 4267200"/>
              <a:gd name="connsiteY813" fmla="*/ 1503027 h 4930430"/>
              <a:gd name="connsiteX814" fmla="*/ 157345 w 4267200"/>
              <a:gd name="connsiteY814" fmla="*/ 1521893 h 4930430"/>
              <a:gd name="connsiteX815" fmla="*/ 176227 w 4267200"/>
              <a:gd name="connsiteY815" fmla="*/ 1496738 h 4930430"/>
              <a:gd name="connsiteX816" fmla="*/ 188814 w 4267200"/>
              <a:gd name="connsiteY816" fmla="*/ 1490449 h 4930430"/>
              <a:gd name="connsiteX817" fmla="*/ 188814 w 4267200"/>
              <a:gd name="connsiteY817" fmla="*/ 1452716 h 4930430"/>
              <a:gd name="connsiteX818" fmla="*/ 151052 w 4267200"/>
              <a:gd name="connsiteY818" fmla="*/ 1433850 h 4930430"/>
              <a:gd name="connsiteX819" fmla="*/ 151052 w 4267200"/>
              <a:gd name="connsiteY819" fmla="*/ 1421272 h 4930430"/>
              <a:gd name="connsiteX820" fmla="*/ 138464 w 4267200"/>
              <a:gd name="connsiteY820" fmla="*/ 1402406 h 4930430"/>
              <a:gd name="connsiteX821" fmla="*/ 132170 w 4267200"/>
              <a:gd name="connsiteY821" fmla="*/ 1402406 h 4930430"/>
              <a:gd name="connsiteX822" fmla="*/ 125876 w 4267200"/>
              <a:gd name="connsiteY822" fmla="*/ 1402406 h 4930430"/>
              <a:gd name="connsiteX823" fmla="*/ 94407 w 4267200"/>
              <a:gd name="connsiteY823" fmla="*/ 1389828 h 4930430"/>
              <a:gd name="connsiteX824" fmla="*/ 100701 w 4267200"/>
              <a:gd name="connsiteY824" fmla="*/ 1370962 h 4930430"/>
              <a:gd name="connsiteX825" fmla="*/ 106995 w 4267200"/>
              <a:gd name="connsiteY825" fmla="*/ 1377250 h 4930430"/>
              <a:gd name="connsiteX826" fmla="*/ 125876 w 4267200"/>
              <a:gd name="connsiteY826" fmla="*/ 1358384 h 4930430"/>
              <a:gd name="connsiteX827" fmla="*/ 132170 w 4267200"/>
              <a:gd name="connsiteY827" fmla="*/ 1352095 h 4930430"/>
              <a:gd name="connsiteX828" fmla="*/ 138464 w 4267200"/>
              <a:gd name="connsiteY828" fmla="*/ 1352095 h 4930430"/>
              <a:gd name="connsiteX829" fmla="*/ 132170 w 4267200"/>
              <a:gd name="connsiteY829" fmla="*/ 1364673 h 4930430"/>
              <a:gd name="connsiteX830" fmla="*/ 138464 w 4267200"/>
              <a:gd name="connsiteY830" fmla="*/ 1358384 h 4930430"/>
              <a:gd name="connsiteX831" fmla="*/ 157345 w 4267200"/>
              <a:gd name="connsiteY831" fmla="*/ 1383539 h 4930430"/>
              <a:gd name="connsiteX832" fmla="*/ 151052 w 4267200"/>
              <a:gd name="connsiteY832" fmla="*/ 1402406 h 4930430"/>
              <a:gd name="connsiteX833" fmla="*/ 163639 w 4267200"/>
              <a:gd name="connsiteY833" fmla="*/ 1402406 h 4930430"/>
              <a:gd name="connsiteX834" fmla="*/ 182521 w 4267200"/>
              <a:gd name="connsiteY834" fmla="*/ 1433850 h 4930430"/>
              <a:gd name="connsiteX835" fmla="*/ 188814 w 4267200"/>
              <a:gd name="connsiteY835" fmla="*/ 1408694 h 4930430"/>
              <a:gd name="connsiteX836" fmla="*/ 207696 w 4267200"/>
              <a:gd name="connsiteY836" fmla="*/ 1414983 h 4930430"/>
              <a:gd name="connsiteX837" fmla="*/ 213990 w 4267200"/>
              <a:gd name="connsiteY837" fmla="*/ 1421272 h 4930430"/>
              <a:gd name="connsiteX838" fmla="*/ 220283 w 4267200"/>
              <a:gd name="connsiteY838" fmla="*/ 1414983 h 4930430"/>
              <a:gd name="connsiteX839" fmla="*/ 226577 w 4267200"/>
              <a:gd name="connsiteY839" fmla="*/ 1414983 h 4930430"/>
              <a:gd name="connsiteX840" fmla="*/ 245459 w 4267200"/>
              <a:gd name="connsiteY840" fmla="*/ 1414983 h 4930430"/>
              <a:gd name="connsiteX841" fmla="*/ 258046 w 4267200"/>
              <a:gd name="connsiteY841" fmla="*/ 1421272 h 4930430"/>
              <a:gd name="connsiteX842" fmla="*/ 264340 w 4267200"/>
              <a:gd name="connsiteY842" fmla="*/ 1414983 h 4930430"/>
              <a:gd name="connsiteX843" fmla="*/ 283221 w 4267200"/>
              <a:gd name="connsiteY843" fmla="*/ 1414983 h 4930430"/>
              <a:gd name="connsiteX844" fmla="*/ 289515 w 4267200"/>
              <a:gd name="connsiteY844" fmla="*/ 1414983 h 4930430"/>
              <a:gd name="connsiteX845" fmla="*/ 295809 w 4267200"/>
              <a:gd name="connsiteY845" fmla="*/ 1421272 h 4930430"/>
              <a:gd name="connsiteX846" fmla="*/ 295809 w 4267200"/>
              <a:gd name="connsiteY846" fmla="*/ 1414983 h 4930430"/>
              <a:gd name="connsiteX847" fmla="*/ 302103 w 4267200"/>
              <a:gd name="connsiteY847" fmla="*/ 1414983 h 4930430"/>
              <a:gd name="connsiteX848" fmla="*/ 308397 w 4267200"/>
              <a:gd name="connsiteY848" fmla="*/ 1427561 h 4930430"/>
              <a:gd name="connsiteX849" fmla="*/ 320984 w 4267200"/>
              <a:gd name="connsiteY849" fmla="*/ 1446427 h 4930430"/>
              <a:gd name="connsiteX850" fmla="*/ 314690 w 4267200"/>
              <a:gd name="connsiteY850" fmla="*/ 1408694 h 4930430"/>
              <a:gd name="connsiteX851" fmla="*/ 339866 w 4267200"/>
              <a:gd name="connsiteY851" fmla="*/ 1389828 h 4930430"/>
              <a:gd name="connsiteX852" fmla="*/ 327278 w 4267200"/>
              <a:gd name="connsiteY852" fmla="*/ 1339518 h 4930430"/>
              <a:gd name="connsiteX853" fmla="*/ 333572 w 4267200"/>
              <a:gd name="connsiteY853" fmla="*/ 1339518 h 4930430"/>
              <a:gd name="connsiteX854" fmla="*/ 352453 w 4267200"/>
              <a:gd name="connsiteY854" fmla="*/ 1358384 h 4930430"/>
              <a:gd name="connsiteX855" fmla="*/ 358747 w 4267200"/>
              <a:gd name="connsiteY855" fmla="*/ 1339518 h 4930430"/>
              <a:gd name="connsiteX856" fmla="*/ 371335 w 4267200"/>
              <a:gd name="connsiteY856" fmla="*/ 1352095 h 4930430"/>
              <a:gd name="connsiteX857" fmla="*/ 371335 w 4267200"/>
              <a:gd name="connsiteY857" fmla="*/ 1358384 h 4930430"/>
              <a:gd name="connsiteX858" fmla="*/ 365041 w 4267200"/>
              <a:gd name="connsiteY858" fmla="*/ 1370962 h 4930430"/>
              <a:gd name="connsiteX859" fmla="*/ 377629 w 4267200"/>
              <a:gd name="connsiteY859" fmla="*/ 1364673 h 4930430"/>
              <a:gd name="connsiteX860" fmla="*/ 377629 w 4267200"/>
              <a:gd name="connsiteY860" fmla="*/ 1370962 h 4930430"/>
              <a:gd name="connsiteX861" fmla="*/ 390216 w 4267200"/>
              <a:gd name="connsiteY861" fmla="*/ 1396117 h 4930430"/>
              <a:gd name="connsiteX862" fmla="*/ 383922 w 4267200"/>
              <a:gd name="connsiteY862" fmla="*/ 1389828 h 4930430"/>
              <a:gd name="connsiteX863" fmla="*/ 377629 w 4267200"/>
              <a:gd name="connsiteY863" fmla="*/ 1414983 h 4930430"/>
              <a:gd name="connsiteX864" fmla="*/ 371335 w 4267200"/>
              <a:gd name="connsiteY864" fmla="*/ 1414983 h 4930430"/>
              <a:gd name="connsiteX865" fmla="*/ 365041 w 4267200"/>
              <a:gd name="connsiteY865" fmla="*/ 1408694 h 4930430"/>
              <a:gd name="connsiteX866" fmla="*/ 358747 w 4267200"/>
              <a:gd name="connsiteY866" fmla="*/ 1421272 h 4930430"/>
              <a:gd name="connsiteX867" fmla="*/ 352453 w 4267200"/>
              <a:gd name="connsiteY867" fmla="*/ 1440139 h 4930430"/>
              <a:gd name="connsiteX868" fmla="*/ 352453 w 4267200"/>
              <a:gd name="connsiteY868" fmla="*/ 1452716 h 4930430"/>
              <a:gd name="connsiteX869" fmla="*/ 346160 w 4267200"/>
              <a:gd name="connsiteY869" fmla="*/ 1446427 h 4930430"/>
              <a:gd name="connsiteX870" fmla="*/ 339866 w 4267200"/>
              <a:gd name="connsiteY870" fmla="*/ 1465294 h 4930430"/>
              <a:gd name="connsiteX871" fmla="*/ 339866 w 4267200"/>
              <a:gd name="connsiteY871" fmla="*/ 1490449 h 4930430"/>
              <a:gd name="connsiteX872" fmla="*/ 339866 w 4267200"/>
              <a:gd name="connsiteY872" fmla="*/ 1484160 h 4930430"/>
              <a:gd name="connsiteX873" fmla="*/ 346160 w 4267200"/>
              <a:gd name="connsiteY873" fmla="*/ 1490449 h 4930430"/>
              <a:gd name="connsiteX874" fmla="*/ 346160 w 4267200"/>
              <a:gd name="connsiteY874" fmla="*/ 1484160 h 4930430"/>
              <a:gd name="connsiteX875" fmla="*/ 352453 w 4267200"/>
              <a:gd name="connsiteY875" fmla="*/ 1484160 h 4930430"/>
              <a:gd name="connsiteX876" fmla="*/ 352453 w 4267200"/>
              <a:gd name="connsiteY876" fmla="*/ 1465294 h 4930430"/>
              <a:gd name="connsiteX877" fmla="*/ 346160 w 4267200"/>
              <a:gd name="connsiteY877" fmla="*/ 1465294 h 4930430"/>
              <a:gd name="connsiteX878" fmla="*/ 352453 w 4267200"/>
              <a:gd name="connsiteY878" fmla="*/ 1452716 h 4930430"/>
              <a:gd name="connsiteX879" fmla="*/ 358747 w 4267200"/>
              <a:gd name="connsiteY879" fmla="*/ 1477872 h 4930430"/>
              <a:gd name="connsiteX880" fmla="*/ 383922 w 4267200"/>
              <a:gd name="connsiteY880" fmla="*/ 1490449 h 4930430"/>
              <a:gd name="connsiteX881" fmla="*/ 402804 w 4267200"/>
              <a:gd name="connsiteY881" fmla="*/ 1471583 h 4930430"/>
              <a:gd name="connsiteX882" fmla="*/ 415391 w 4267200"/>
              <a:gd name="connsiteY882" fmla="*/ 1484160 h 4930430"/>
              <a:gd name="connsiteX883" fmla="*/ 421685 w 4267200"/>
              <a:gd name="connsiteY883" fmla="*/ 1471583 h 4930430"/>
              <a:gd name="connsiteX884" fmla="*/ 434273 w 4267200"/>
              <a:gd name="connsiteY884" fmla="*/ 1471583 h 4930430"/>
              <a:gd name="connsiteX885" fmla="*/ 434273 w 4267200"/>
              <a:gd name="connsiteY885" fmla="*/ 1490449 h 4930430"/>
              <a:gd name="connsiteX886" fmla="*/ 446860 w 4267200"/>
              <a:gd name="connsiteY886" fmla="*/ 1503027 h 4930430"/>
              <a:gd name="connsiteX887" fmla="*/ 453154 w 4267200"/>
              <a:gd name="connsiteY887" fmla="*/ 1490449 h 4930430"/>
              <a:gd name="connsiteX888" fmla="*/ 459448 w 4267200"/>
              <a:gd name="connsiteY888" fmla="*/ 1471583 h 4930430"/>
              <a:gd name="connsiteX889" fmla="*/ 453154 w 4267200"/>
              <a:gd name="connsiteY889" fmla="*/ 1465294 h 4930430"/>
              <a:gd name="connsiteX890" fmla="*/ 472036 w 4267200"/>
              <a:gd name="connsiteY890" fmla="*/ 1452716 h 4930430"/>
              <a:gd name="connsiteX891" fmla="*/ 446860 w 4267200"/>
              <a:gd name="connsiteY891" fmla="*/ 1421272 h 4930430"/>
              <a:gd name="connsiteX892" fmla="*/ 421685 w 4267200"/>
              <a:gd name="connsiteY892" fmla="*/ 1383539 h 4930430"/>
              <a:gd name="connsiteX893" fmla="*/ 409098 w 4267200"/>
              <a:gd name="connsiteY893" fmla="*/ 1383539 h 4930430"/>
              <a:gd name="connsiteX894" fmla="*/ 409098 w 4267200"/>
              <a:gd name="connsiteY894" fmla="*/ 1377250 h 4930430"/>
              <a:gd name="connsiteX895" fmla="*/ 409098 w 4267200"/>
              <a:gd name="connsiteY895" fmla="*/ 1358384 h 4930430"/>
              <a:gd name="connsiteX896" fmla="*/ 415391 w 4267200"/>
              <a:gd name="connsiteY896" fmla="*/ 1358384 h 4930430"/>
              <a:gd name="connsiteX897" fmla="*/ 440567 w 4267200"/>
              <a:gd name="connsiteY897" fmla="*/ 1370962 h 4930430"/>
              <a:gd name="connsiteX898" fmla="*/ 427979 w 4267200"/>
              <a:gd name="connsiteY898" fmla="*/ 1333229 h 4930430"/>
              <a:gd name="connsiteX899" fmla="*/ 427979 w 4267200"/>
              <a:gd name="connsiteY899" fmla="*/ 1320651 h 4930430"/>
              <a:gd name="connsiteX900" fmla="*/ 434273 w 4267200"/>
              <a:gd name="connsiteY900" fmla="*/ 1270341 h 4930430"/>
              <a:gd name="connsiteX901" fmla="*/ 446860 w 4267200"/>
              <a:gd name="connsiteY901" fmla="*/ 1270341 h 4930430"/>
              <a:gd name="connsiteX902" fmla="*/ 453154 w 4267200"/>
              <a:gd name="connsiteY902" fmla="*/ 1257763 h 4930430"/>
              <a:gd name="connsiteX903" fmla="*/ 465742 w 4267200"/>
              <a:gd name="connsiteY903" fmla="*/ 1220030 h 4930430"/>
              <a:gd name="connsiteX904" fmla="*/ 459448 w 4267200"/>
              <a:gd name="connsiteY904" fmla="*/ 1213741 h 4930430"/>
              <a:gd name="connsiteX905" fmla="*/ 472036 w 4267200"/>
              <a:gd name="connsiteY905" fmla="*/ 1207453 h 4930430"/>
              <a:gd name="connsiteX906" fmla="*/ 484623 w 4267200"/>
              <a:gd name="connsiteY906" fmla="*/ 1257763 h 4930430"/>
              <a:gd name="connsiteX907" fmla="*/ 478329 w 4267200"/>
              <a:gd name="connsiteY907" fmla="*/ 1276629 h 4930430"/>
              <a:gd name="connsiteX908" fmla="*/ 490917 w 4267200"/>
              <a:gd name="connsiteY908" fmla="*/ 1264052 h 4930430"/>
              <a:gd name="connsiteX909" fmla="*/ 503505 w 4267200"/>
              <a:gd name="connsiteY909" fmla="*/ 1301785 h 4930430"/>
              <a:gd name="connsiteX910" fmla="*/ 497211 w 4267200"/>
              <a:gd name="connsiteY910" fmla="*/ 1320651 h 4930430"/>
              <a:gd name="connsiteX911" fmla="*/ 497211 w 4267200"/>
              <a:gd name="connsiteY911" fmla="*/ 1370962 h 4930430"/>
              <a:gd name="connsiteX912" fmla="*/ 484623 w 4267200"/>
              <a:gd name="connsiteY912" fmla="*/ 1389828 h 4930430"/>
              <a:gd name="connsiteX913" fmla="*/ 503505 w 4267200"/>
              <a:gd name="connsiteY913" fmla="*/ 1383539 h 4930430"/>
              <a:gd name="connsiteX914" fmla="*/ 534974 w 4267200"/>
              <a:gd name="connsiteY914" fmla="*/ 1421272 h 4930430"/>
              <a:gd name="connsiteX915" fmla="*/ 572737 w 4267200"/>
              <a:gd name="connsiteY915" fmla="*/ 1377250 h 4930430"/>
              <a:gd name="connsiteX916" fmla="*/ 579030 w 4267200"/>
              <a:gd name="connsiteY916" fmla="*/ 1383539 h 4930430"/>
              <a:gd name="connsiteX917" fmla="*/ 572737 w 4267200"/>
              <a:gd name="connsiteY917" fmla="*/ 1370962 h 4930430"/>
              <a:gd name="connsiteX918" fmla="*/ 572737 w 4267200"/>
              <a:gd name="connsiteY918" fmla="*/ 1364673 h 4930430"/>
              <a:gd name="connsiteX919" fmla="*/ 572737 w 4267200"/>
              <a:gd name="connsiteY919" fmla="*/ 1358384 h 4930430"/>
              <a:gd name="connsiteX920" fmla="*/ 572737 w 4267200"/>
              <a:gd name="connsiteY920" fmla="*/ 1339518 h 4930430"/>
              <a:gd name="connsiteX921" fmla="*/ 566443 w 4267200"/>
              <a:gd name="connsiteY921" fmla="*/ 1339518 h 4930430"/>
              <a:gd name="connsiteX922" fmla="*/ 547561 w 4267200"/>
              <a:gd name="connsiteY922" fmla="*/ 1320651 h 4930430"/>
              <a:gd name="connsiteX923" fmla="*/ 534974 w 4267200"/>
              <a:gd name="connsiteY923" fmla="*/ 1301785 h 4930430"/>
              <a:gd name="connsiteX924" fmla="*/ 522386 w 4267200"/>
              <a:gd name="connsiteY924" fmla="*/ 1295496 h 4930430"/>
              <a:gd name="connsiteX925" fmla="*/ 522386 w 4267200"/>
              <a:gd name="connsiteY925" fmla="*/ 1276629 h 4930430"/>
              <a:gd name="connsiteX926" fmla="*/ 528680 w 4267200"/>
              <a:gd name="connsiteY926" fmla="*/ 1276629 h 4930430"/>
              <a:gd name="connsiteX927" fmla="*/ 553855 w 4267200"/>
              <a:gd name="connsiteY927" fmla="*/ 1276629 h 4930430"/>
              <a:gd name="connsiteX928" fmla="*/ 553855 w 4267200"/>
              <a:gd name="connsiteY928" fmla="*/ 1264052 h 4930430"/>
              <a:gd name="connsiteX929" fmla="*/ 566443 w 4267200"/>
              <a:gd name="connsiteY929" fmla="*/ 1251474 h 4930430"/>
              <a:gd name="connsiteX930" fmla="*/ 572737 w 4267200"/>
              <a:gd name="connsiteY930" fmla="*/ 1232608 h 4930430"/>
              <a:gd name="connsiteX931" fmla="*/ 579030 w 4267200"/>
              <a:gd name="connsiteY931" fmla="*/ 1201164 h 4930430"/>
              <a:gd name="connsiteX932" fmla="*/ 579030 w 4267200"/>
              <a:gd name="connsiteY932" fmla="*/ 1207453 h 4930430"/>
              <a:gd name="connsiteX933" fmla="*/ 591618 w 4267200"/>
              <a:gd name="connsiteY933" fmla="*/ 1207453 h 4930430"/>
              <a:gd name="connsiteX934" fmla="*/ 610499 w 4267200"/>
              <a:gd name="connsiteY934" fmla="*/ 1226319 h 4930430"/>
              <a:gd name="connsiteX935" fmla="*/ 610499 w 4267200"/>
              <a:gd name="connsiteY935" fmla="*/ 1220030 h 4930430"/>
              <a:gd name="connsiteX936" fmla="*/ 616793 w 4267200"/>
              <a:gd name="connsiteY936" fmla="*/ 1207453 h 4930430"/>
              <a:gd name="connsiteX937" fmla="*/ 616793 w 4267200"/>
              <a:gd name="connsiteY937" fmla="*/ 1201164 h 4930430"/>
              <a:gd name="connsiteX938" fmla="*/ 623087 w 4267200"/>
              <a:gd name="connsiteY938" fmla="*/ 1194875 h 4930430"/>
              <a:gd name="connsiteX939" fmla="*/ 641968 w 4267200"/>
              <a:gd name="connsiteY939" fmla="*/ 1201164 h 4930430"/>
              <a:gd name="connsiteX940" fmla="*/ 660850 w 4267200"/>
              <a:gd name="connsiteY940" fmla="*/ 1220030 h 4930430"/>
              <a:gd name="connsiteX941" fmla="*/ 660850 w 4267200"/>
              <a:gd name="connsiteY941" fmla="*/ 1232608 h 4930430"/>
              <a:gd name="connsiteX942" fmla="*/ 667144 w 4267200"/>
              <a:gd name="connsiteY942" fmla="*/ 1238897 h 4930430"/>
              <a:gd name="connsiteX943" fmla="*/ 679731 w 4267200"/>
              <a:gd name="connsiteY943" fmla="*/ 1270341 h 4930430"/>
              <a:gd name="connsiteX944" fmla="*/ 698613 w 4267200"/>
              <a:gd name="connsiteY944" fmla="*/ 1289207 h 4930430"/>
              <a:gd name="connsiteX945" fmla="*/ 673437 w 4267200"/>
              <a:gd name="connsiteY945" fmla="*/ 1238897 h 4930430"/>
              <a:gd name="connsiteX946" fmla="*/ 686025 w 4267200"/>
              <a:gd name="connsiteY946" fmla="*/ 1232608 h 4930430"/>
              <a:gd name="connsiteX947" fmla="*/ 686025 w 4267200"/>
              <a:gd name="connsiteY947" fmla="*/ 1238897 h 4930430"/>
              <a:gd name="connsiteX948" fmla="*/ 692319 w 4267200"/>
              <a:gd name="connsiteY948" fmla="*/ 1220030 h 4930430"/>
              <a:gd name="connsiteX949" fmla="*/ 704906 w 4267200"/>
              <a:gd name="connsiteY949" fmla="*/ 1232608 h 4930430"/>
              <a:gd name="connsiteX950" fmla="*/ 717494 w 4267200"/>
              <a:gd name="connsiteY950" fmla="*/ 1194875 h 4930430"/>
              <a:gd name="connsiteX951" fmla="*/ 723788 w 4267200"/>
              <a:gd name="connsiteY951" fmla="*/ 1194875 h 4930430"/>
              <a:gd name="connsiteX952" fmla="*/ 730082 w 4267200"/>
              <a:gd name="connsiteY952" fmla="*/ 1188586 h 4930430"/>
              <a:gd name="connsiteX953" fmla="*/ 736375 w 4267200"/>
              <a:gd name="connsiteY953" fmla="*/ 1207453 h 4930430"/>
              <a:gd name="connsiteX954" fmla="*/ 730082 w 4267200"/>
              <a:gd name="connsiteY954" fmla="*/ 1232608 h 4930430"/>
              <a:gd name="connsiteX955" fmla="*/ 742669 w 4267200"/>
              <a:gd name="connsiteY955" fmla="*/ 1245185 h 4930430"/>
              <a:gd name="connsiteX956" fmla="*/ 748963 w 4267200"/>
              <a:gd name="connsiteY956" fmla="*/ 1245185 h 4930430"/>
              <a:gd name="connsiteX957" fmla="*/ 755257 w 4267200"/>
              <a:gd name="connsiteY957" fmla="*/ 1226319 h 4930430"/>
              <a:gd name="connsiteX958" fmla="*/ 752110 w 4267200"/>
              <a:gd name="connsiteY958" fmla="*/ 1216886 h 4930430"/>
              <a:gd name="connsiteX959" fmla="*/ 752110 w 4267200"/>
              <a:gd name="connsiteY959" fmla="*/ 1216885 h 4930430"/>
              <a:gd name="connsiteX960" fmla="*/ 752897 w 4267200"/>
              <a:gd name="connsiteY960" fmla="*/ 1217672 h 4930430"/>
              <a:gd name="connsiteX961" fmla="*/ 774138 w 4267200"/>
              <a:gd name="connsiteY961" fmla="*/ 1238897 h 4930430"/>
              <a:gd name="connsiteX962" fmla="*/ 767844 w 4267200"/>
              <a:gd name="connsiteY962" fmla="*/ 1301785 h 4930430"/>
              <a:gd name="connsiteX963" fmla="*/ 786726 w 4267200"/>
              <a:gd name="connsiteY963" fmla="*/ 1345806 h 4930430"/>
              <a:gd name="connsiteX964" fmla="*/ 793020 w 4267200"/>
              <a:gd name="connsiteY964" fmla="*/ 1301785 h 4930430"/>
              <a:gd name="connsiteX965" fmla="*/ 793020 w 4267200"/>
              <a:gd name="connsiteY965" fmla="*/ 1257763 h 4930430"/>
              <a:gd name="connsiteX966" fmla="*/ 818195 w 4267200"/>
              <a:gd name="connsiteY966" fmla="*/ 1251474 h 4930430"/>
              <a:gd name="connsiteX967" fmla="*/ 818195 w 4267200"/>
              <a:gd name="connsiteY967" fmla="*/ 1245185 h 4930430"/>
              <a:gd name="connsiteX968" fmla="*/ 837076 w 4267200"/>
              <a:gd name="connsiteY968" fmla="*/ 1282918 h 4930430"/>
              <a:gd name="connsiteX969" fmla="*/ 849664 w 4267200"/>
              <a:gd name="connsiteY969" fmla="*/ 1276629 h 4930430"/>
              <a:gd name="connsiteX970" fmla="*/ 868545 w 4267200"/>
              <a:gd name="connsiteY970" fmla="*/ 1308073 h 4930430"/>
              <a:gd name="connsiteX971" fmla="*/ 849664 w 4267200"/>
              <a:gd name="connsiteY971" fmla="*/ 1276629 h 4930430"/>
              <a:gd name="connsiteX972" fmla="*/ 868545 w 4267200"/>
              <a:gd name="connsiteY972" fmla="*/ 1270341 h 4930430"/>
              <a:gd name="connsiteX973" fmla="*/ 868545 w 4267200"/>
              <a:gd name="connsiteY973" fmla="*/ 1232608 h 4930430"/>
              <a:gd name="connsiteX974" fmla="*/ 862252 w 4267200"/>
              <a:gd name="connsiteY974" fmla="*/ 1226319 h 4930430"/>
              <a:gd name="connsiteX975" fmla="*/ 862252 w 4267200"/>
              <a:gd name="connsiteY975" fmla="*/ 1232608 h 4930430"/>
              <a:gd name="connsiteX976" fmla="*/ 855958 w 4267200"/>
              <a:gd name="connsiteY976" fmla="*/ 1238897 h 4930430"/>
              <a:gd name="connsiteX977" fmla="*/ 862252 w 4267200"/>
              <a:gd name="connsiteY977" fmla="*/ 1213741 h 4930430"/>
              <a:gd name="connsiteX978" fmla="*/ 855958 w 4267200"/>
              <a:gd name="connsiteY978" fmla="*/ 1201164 h 4930430"/>
              <a:gd name="connsiteX979" fmla="*/ 862252 w 4267200"/>
              <a:gd name="connsiteY979" fmla="*/ 1194875 h 4930430"/>
              <a:gd name="connsiteX980" fmla="*/ 862252 w 4267200"/>
              <a:gd name="connsiteY980" fmla="*/ 1207453 h 4930430"/>
              <a:gd name="connsiteX981" fmla="*/ 868545 w 4267200"/>
              <a:gd name="connsiteY981" fmla="*/ 1194875 h 4930430"/>
              <a:gd name="connsiteX982" fmla="*/ 874839 w 4267200"/>
              <a:gd name="connsiteY982" fmla="*/ 1201164 h 4930430"/>
              <a:gd name="connsiteX983" fmla="*/ 874839 w 4267200"/>
              <a:gd name="connsiteY983" fmla="*/ 1207453 h 4930430"/>
              <a:gd name="connsiteX984" fmla="*/ 881133 w 4267200"/>
              <a:gd name="connsiteY984" fmla="*/ 1207453 h 4930430"/>
              <a:gd name="connsiteX985" fmla="*/ 887427 w 4267200"/>
              <a:gd name="connsiteY985" fmla="*/ 1213741 h 4930430"/>
              <a:gd name="connsiteX986" fmla="*/ 887427 w 4267200"/>
              <a:gd name="connsiteY986" fmla="*/ 1201164 h 4930430"/>
              <a:gd name="connsiteX987" fmla="*/ 874839 w 4267200"/>
              <a:gd name="connsiteY987" fmla="*/ 1188586 h 4930430"/>
              <a:gd name="connsiteX988" fmla="*/ 868545 w 4267200"/>
              <a:gd name="connsiteY988" fmla="*/ 1188586 h 4930430"/>
              <a:gd name="connsiteX989" fmla="*/ 868545 w 4267200"/>
              <a:gd name="connsiteY989" fmla="*/ 1163431 h 4930430"/>
              <a:gd name="connsiteX990" fmla="*/ 862252 w 4267200"/>
              <a:gd name="connsiteY990" fmla="*/ 1182297 h 4930430"/>
              <a:gd name="connsiteX991" fmla="*/ 862252 w 4267200"/>
              <a:gd name="connsiteY991" fmla="*/ 1176008 h 4930430"/>
              <a:gd name="connsiteX992" fmla="*/ 862252 w 4267200"/>
              <a:gd name="connsiteY992" fmla="*/ 1150853 h 4930430"/>
              <a:gd name="connsiteX993" fmla="*/ 874839 w 4267200"/>
              <a:gd name="connsiteY993" fmla="*/ 1157142 h 4930430"/>
              <a:gd name="connsiteX994" fmla="*/ 887427 w 4267200"/>
              <a:gd name="connsiteY994" fmla="*/ 1169720 h 4930430"/>
              <a:gd name="connsiteX995" fmla="*/ 881133 w 4267200"/>
              <a:gd name="connsiteY995" fmla="*/ 1150853 h 4930430"/>
              <a:gd name="connsiteX996" fmla="*/ 887427 w 4267200"/>
              <a:gd name="connsiteY996" fmla="*/ 1138275 h 4930430"/>
              <a:gd name="connsiteX997" fmla="*/ 874839 w 4267200"/>
              <a:gd name="connsiteY997" fmla="*/ 1119409 h 4930430"/>
              <a:gd name="connsiteX998" fmla="*/ 868545 w 4267200"/>
              <a:gd name="connsiteY998" fmla="*/ 1113120 h 4930430"/>
              <a:gd name="connsiteX999" fmla="*/ 868545 w 4267200"/>
              <a:gd name="connsiteY999" fmla="*/ 1106831 h 4930430"/>
              <a:gd name="connsiteX1000" fmla="*/ 881133 w 4267200"/>
              <a:gd name="connsiteY1000" fmla="*/ 1094254 h 4930430"/>
              <a:gd name="connsiteX1001" fmla="*/ 893721 w 4267200"/>
              <a:gd name="connsiteY1001" fmla="*/ 1087965 h 4930430"/>
              <a:gd name="connsiteX1002" fmla="*/ 918896 w 4267200"/>
              <a:gd name="connsiteY1002" fmla="*/ 1075387 h 4930430"/>
              <a:gd name="connsiteX1003" fmla="*/ 950365 w 4267200"/>
              <a:gd name="connsiteY1003" fmla="*/ 1043943 h 4930430"/>
              <a:gd name="connsiteX1004" fmla="*/ 975540 w 4267200"/>
              <a:gd name="connsiteY1004" fmla="*/ 1037654 h 4930430"/>
              <a:gd name="connsiteX1005" fmla="*/ 969246 w 4267200"/>
              <a:gd name="connsiteY1005" fmla="*/ 1025077 h 4930430"/>
              <a:gd name="connsiteX1006" fmla="*/ 969246 w 4267200"/>
              <a:gd name="connsiteY1006" fmla="*/ 1018788 h 4930430"/>
              <a:gd name="connsiteX1007" fmla="*/ 975540 w 4267200"/>
              <a:gd name="connsiteY1007" fmla="*/ 1012499 h 4930430"/>
              <a:gd name="connsiteX1008" fmla="*/ 1000715 w 4267200"/>
              <a:gd name="connsiteY1008" fmla="*/ 1018788 h 4930430"/>
              <a:gd name="connsiteX1009" fmla="*/ 1000715 w 4267200"/>
              <a:gd name="connsiteY1009" fmla="*/ 1031366 h 4930430"/>
              <a:gd name="connsiteX1010" fmla="*/ 1000715 w 4267200"/>
              <a:gd name="connsiteY1010" fmla="*/ 1069099 h 4930430"/>
              <a:gd name="connsiteX1011" fmla="*/ 1000715 w 4267200"/>
              <a:gd name="connsiteY1011" fmla="*/ 1100543 h 4930430"/>
              <a:gd name="connsiteX1012" fmla="*/ 1025890 w 4267200"/>
              <a:gd name="connsiteY1012" fmla="*/ 1119409 h 4930430"/>
              <a:gd name="connsiteX1013" fmla="*/ 1038478 w 4267200"/>
              <a:gd name="connsiteY1013" fmla="*/ 1113120 h 4930430"/>
              <a:gd name="connsiteX1014" fmla="*/ 1063653 w 4267200"/>
              <a:gd name="connsiteY1014" fmla="*/ 1144564 h 4930430"/>
              <a:gd name="connsiteX1015" fmla="*/ 1076241 w 4267200"/>
              <a:gd name="connsiteY1015" fmla="*/ 1138275 h 4930430"/>
              <a:gd name="connsiteX1016" fmla="*/ 1082535 w 4267200"/>
              <a:gd name="connsiteY1016" fmla="*/ 1138275 h 4930430"/>
              <a:gd name="connsiteX1017" fmla="*/ 1082535 w 4267200"/>
              <a:gd name="connsiteY1017" fmla="*/ 1137647 h 4930430"/>
              <a:gd name="connsiteX1018" fmla="*/ 1084108 w 4267200"/>
              <a:gd name="connsiteY1018" fmla="*/ 1137489 h 4930430"/>
              <a:gd name="connsiteX1019" fmla="*/ 1082535 w 4267200"/>
              <a:gd name="connsiteY1019" fmla="*/ 1131987 h 4930430"/>
              <a:gd name="connsiteX1020" fmla="*/ 1082535 w 4267200"/>
              <a:gd name="connsiteY1020" fmla="*/ 1135131 h 4930430"/>
              <a:gd name="connsiteX1021" fmla="*/ 1082535 w 4267200"/>
              <a:gd name="connsiteY1021" fmla="*/ 1137647 h 4930430"/>
              <a:gd name="connsiteX1022" fmla="*/ 1076241 w 4267200"/>
              <a:gd name="connsiteY1022" fmla="*/ 1138275 h 4930430"/>
              <a:gd name="connsiteX1023" fmla="*/ 1069947 w 4267200"/>
              <a:gd name="connsiteY1023" fmla="*/ 1100543 h 4930430"/>
              <a:gd name="connsiteX1024" fmla="*/ 1069947 w 4267200"/>
              <a:gd name="connsiteY1024" fmla="*/ 1094254 h 4930430"/>
              <a:gd name="connsiteX1025" fmla="*/ 1082535 w 4267200"/>
              <a:gd name="connsiteY1025" fmla="*/ 1100543 h 4930430"/>
              <a:gd name="connsiteX1026" fmla="*/ 1088829 w 4267200"/>
              <a:gd name="connsiteY1026" fmla="*/ 1094254 h 4930430"/>
              <a:gd name="connsiteX1027" fmla="*/ 1082535 w 4267200"/>
              <a:gd name="connsiteY1027" fmla="*/ 1106831 h 4930430"/>
              <a:gd name="connsiteX1028" fmla="*/ 1095122 w 4267200"/>
              <a:gd name="connsiteY1028" fmla="*/ 1144564 h 4930430"/>
              <a:gd name="connsiteX1029" fmla="*/ 1107710 w 4267200"/>
              <a:gd name="connsiteY1029" fmla="*/ 1138275 h 4930430"/>
              <a:gd name="connsiteX1030" fmla="*/ 1114004 w 4267200"/>
              <a:gd name="connsiteY1030" fmla="*/ 1144564 h 4930430"/>
              <a:gd name="connsiteX1031" fmla="*/ 1120298 w 4267200"/>
              <a:gd name="connsiteY1031" fmla="*/ 1138275 h 4930430"/>
              <a:gd name="connsiteX1032" fmla="*/ 1120298 w 4267200"/>
              <a:gd name="connsiteY1032" fmla="*/ 1125698 h 4930430"/>
              <a:gd name="connsiteX1033" fmla="*/ 1120298 w 4267200"/>
              <a:gd name="connsiteY1033" fmla="*/ 1119409 h 4930430"/>
              <a:gd name="connsiteX1034" fmla="*/ 1126591 w 4267200"/>
              <a:gd name="connsiteY1034" fmla="*/ 1119409 h 4930430"/>
              <a:gd name="connsiteX1035" fmla="*/ 1139179 w 4267200"/>
              <a:gd name="connsiteY1035" fmla="*/ 1125698 h 4930430"/>
              <a:gd name="connsiteX1036" fmla="*/ 1145473 w 4267200"/>
              <a:gd name="connsiteY1036" fmla="*/ 1119409 h 4930430"/>
              <a:gd name="connsiteX1037" fmla="*/ 1164354 w 4267200"/>
              <a:gd name="connsiteY1037" fmla="*/ 1125698 h 4930430"/>
              <a:gd name="connsiteX1038" fmla="*/ 1170648 w 4267200"/>
              <a:gd name="connsiteY1038" fmla="*/ 1131987 h 4930430"/>
              <a:gd name="connsiteX1039" fmla="*/ 1176942 w 4267200"/>
              <a:gd name="connsiteY1039" fmla="*/ 1125698 h 4930430"/>
              <a:gd name="connsiteX1040" fmla="*/ 1189529 w 4267200"/>
              <a:gd name="connsiteY1040" fmla="*/ 1144564 h 4930430"/>
              <a:gd name="connsiteX1041" fmla="*/ 1214705 w 4267200"/>
              <a:gd name="connsiteY1041" fmla="*/ 1138275 h 4930430"/>
              <a:gd name="connsiteX1042" fmla="*/ 1220998 w 4267200"/>
              <a:gd name="connsiteY1042" fmla="*/ 1150853 h 4930430"/>
              <a:gd name="connsiteX1043" fmla="*/ 1214705 w 4267200"/>
              <a:gd name="connsiteY1043" fmla="*/ 1106831 h 4930430"/>
              <a:gd name="connsiteX1044" fmla="*/ 1183236 w 4267200"/>
              <a:gd name="connsiteY1044" fmla="*/ 1087965 h 4930430"/>
              <a:gd name="connsiteX1045" fmla="*/ 1183236 w 4267200"/>
              <a:gd name="connsiteY1045" fmla="*/ 1069099 h 4930430"/>
              <a:gd name="connsiteX1046" fmla="*/ 1176942 w 4267200"/>
              <a:gd name="connsiteY1046" fmla="*/ 1025077 h 4930430"/>
              <a:gd name="connsiteX1047" fmla="*/ 1202117 w 4267200"/>
              <a:gd name="connsiteY1047" fmla="*/ 1031366 h 4930430"/>
              <a:gd name="connsiteX1048" fmla="*/ 1208411 w 4267200"/>
              <a:gd name="connsiteY1048" fmla="*/ 1012499 h 4930430"/>
              <a:gd name="connsiteX1049" fmla="*/ 1208411 w 4267200"/>
              <a:gd name="connsiteY1049" fmla="*/ 1018788 h 4930430"/>
              <a:gd name="connsiteX1050" fmla="*/ 1220998 w 4267200"/>
              <a:gd name="connsiteY1050" fmla="*/ 1025077 h 4930430"/>
              <a:gd name="connsiteX1051" fmla="*/ 1220998 w 4267200"/>
              <a:gd name="connsiteY1051" fmla="*/ 1006210 h 4930430"/>
              <a:gd name="connsiteX1052" fmla="*/ 1239880 w 4267200"/>
              <a:gd name="connsiteY1052" fmla="*/ 1006210 h 4930430"/>
              <a:gd name="connsiteX1053" fmla="*/ 1246174 w 4267200"/>
              <a:gd name="connsiteY1053" fmla="*/ 999922 h 4930430"/>
              <a:gd name="connsiteX1054" fmla="*/ 1277643 w 4267200"/>
              <a:gd name="connsiteY1054" fmla="*/ 1006210 h 4930430"/>
              <a:gd name="connsiteX1055" fmla="*/ 1277643 w 4267200"/>
              <a:gd name="connsiteY1055" fmla="*/ 974766 h 4930430"/>
              <a:gd name="connsiteX1056" fmla="*/ 1290230 w 4267200"/>
              <a:gd name="connsiteY1056" fmla="*/ 981055 h 4930430"/>
              <a:gd name="connsiteX1057" fmla="*/ 1277643 w 4267200"/>
              <a:gd name="connsiteY1057" fmla="*/ 962189 h 4930430"/>
              <a:gd name="connsiteX1058" fmla="*/ 1277643 w 4267200"/>
              <a:gd name="connsiteY1058" fmla="*/ 943322 h 4930430"/>
              <a:gd name="connsiteX1059" fmla="*/ 1271349 w 4267200"/>
              <a:gd name="connsiteY1059" fmla="*/ 924456 h 4930430"/>
              <a:gd name="connsiteX1060" fmla="*/ 1252467 w 4267200"/>
              <a:gd name="connsiteY1060" fmla="*/ 893012 h 4930430"/>
              <a:gd name="connsiteX1061" fmla="*/ 1258761 w 4267200"/>
              <a:gd name="connsiteY1061" fmla="*/ 899301 h 4930430"/>
              <a:gd name="connsiteX1062" fmla="*/ 1271349 w 4267200"/>
              <a:gd name="connsiteY1062" fmla="*/ 899301 h 4930430"/>
              <a:gd name="connsiteX1063" fmla="*/ 1252467 w 4267200"/>
              <a:gd name="connsiteY1063" fmla="*/ 893012 h 4930430"/>
              <a:gd name="connsiteX1064" fmla="*/ 1246174 w 4267200"/>
              <a:gd name="connsiteY1064" fmla="*/ 880434 h 4930430"/>
              <a:gd name="connsiteX1065" fmla="*/ 1208411 w 4267200"/>
              <a:gd name="connsiteY1065" fmla="*/ 886723 h 4930430"/>
              <a:gd name="connsiteX1066" fmla="*/ 1170648 w 4267200"/>
              <a:gd name="connsiteY1066" fmla="*/ 855279 h 4930430"/>
              <a:gd name="connsiteX1067" fmla="*/ 1183236 w 4267200"/>
              <a:gd name="connsiteY1067" fmla="*/ 861568 h 4930430"/>
              <a:gd name="connsiteX1068" fmla="*/ 1208411 w 4267200"/>
              <a:gd name="connsiteY1068" fmla="*/ 855279 h 4930430"/>
              <a:gd name="connsiteX1069" fmla="*/ 1233586 w 4267200"/>
              <a:gd name="connsiteY1069" fmla="*/ 842701 h 4930430"/>
              <a:gd name="connsiteX1070" fmla="*/ 1246174 w 4267200"/>
              <a:gd name="connsiteY1070" fmla="*/ 836412 h 4930430"/>
              <a:gd name="connsiteX1071" fmla="*/ 1252467 w 4267200"/>
              <a:gd name="connsiteY1071" fmla="*/ 836412 h 4930430"/>
              <a:gd name="connsiteX1072" fmla="*/ 1258761 w 4267200"/>
              <a:gd name="connsiteY1072" fmla="*/ 848990 h 4930430"/>
              <a:gd name="connsiteX1073" fmla="*/ 1252467 w 4267200"/>
              <a:gd name="connsiteY1073" fmla="*/ 830124 h 4930430"/>
              <a:gd name="connsiteX1074" fmla="*/ 1239880 w 4267200"/>
              <a:gd name="connsiteY1074" fmla="*/ 792391 h 4930430"/>
              <a:gd name="connsiteX1075" fmla="*/ 1252467 w 4267200"/>
              <a:gd name="connsiteY1075" fmla="*/ 792391 h 4930430"/>
              <a:gd name="connsiteX1076" fmla="*/ 1239880 w 4267200"/>
              <a:gd name="connsiteY1076" fmla="*/ 786102 h 4930430"/>
              <a:gd name="connsiteX1077" fmla="*/ 1233586 w 4267200"/>
              <a:gd name="connsiteY1077" fmla="*/ 729503 h 4930430"/>
              <a:gd name="connsiteX1078" fmla="*/ 1208411 w 4267200"/>
              <a:gd name="connsiteY1078" fmla="*/ 742080 h 4930430"/>
              <a:gd name="connsiteX1079" fmla="*/ 1189529 w 4267200"/>
              <a:gd name="connsiteY1079" fmla="*/ 735791 h 4930430"/>
              <a:gd name="connsiteX1080" fmla="*/ 1183236 w 4267200"/>
              <a:gd name="connsiteY1080" fmla="*/ 716925 h 4930430"/>
              <a:gd name="connsiteX1081" fmla="*/ 1227292 w 4267200"/>
              <a:gd name="connsiteY1081" fmla="*/ 704347 h 4930430"/>
              <a:gd name="connsiteX1082" fmla="*/ 1220998 w 4267200"/>
              <a:gd name="connsiteY1082" fmla="*/ 698058 h 4930430"/>
              <a:gd name="connsiteX1083" fmla="*/ 1220998 w 4267200"/>
              <a:gd name="connsiteY1083" fmla="*/ 691770 h 4930430"/>
              <a:gd name="connsiteX1084" fmla="*/ 1227292 w 4267200"/>
              <a:gd name="connsiteY1084" fmla="*/ 685481 h 4930430"/>
              <a:gd name="connsiteX1085" fmla="*/ 1227292 w 4267200"/>
              <a:gd name="connsiteY1085" fmla="*/ 679192 h 4930430"/>
              <a:gd name="connsiteX1086" fmla="*/ 1246174 w 4267200"/>
              <a:gd name="connsiteY1086" fmla="*/ 685481 h 4930430"/>
              <a:gd name="connsiteX1087" fmla="*/ 1246174 w 4267200"/>
              <a:gd name="connsiteY1087" fmla="*/ 660326 h 4930430"/>
              <a:gd name="connsiteX1088" fmla="*/ 1252467 w 4267200"/>
              <a:gd name="connsiteY1088" fmla="*/ 660326 h 4930430"/>
              <a:gd name="connsiteX1089" fmla="*/ 1258761 w 4267200"/>
              <a:gd name="connsiteY1089" fmla="*/ 660326 h 4930430"/>
              <a:gd name="connsiteX1090" fmla="*/ 1252467 w 4267200"/>
              <a:gd name="connsiteY1090" fmla="*/ 654037 h 4930430"/>
              <a:gd name="connsiteX1091" fmla="*/ 1246174 w 4267200"/>
              <a:gd name="connsiteY1091" fmla="*/ 654037 h 4930430"/>
              <a:gd name="connsiteX1092" fmla="*/ 1246174 w 4267200"/>
              <a:gd name="connsiteY1092" fmla="*/ 660326 h 4930430"/>
              <a:gd name="connsiteX1093" fmla="*/ 1227292 w 4267200"/>
              <a:gd name="connsiteY1093" fmla="*/ 654037 h 4930430"/>
              <a:gd name="connsiteX1094" fmla="*/ 1233586 w 4267200"/>
              <a:gd name="connsiteY1094" fmla="*/ 647748 h 4930430"/>
              <a:gd name="connsiteX1095" fmla="*/ 1252467 w 4267200"/>
              <a:gd name="connsiteY1095" fmla="*/ 641459 h 4930430"/>
              <a:gd name="connsiteX1096" fmla="*/ 1246174 w 4267200"/>
              <a:gd name="connsiteY1096" fmla="*/ 635170 h 4930430"/>
              <a:gd name="connsiteX1097" fmla="*/ 1271349 w 4267200"/>
              <a:gd name="connsiteY1097" fmla="*/ 635170 h 4930430"/>
              <a:gd name="connsiteX1098" fmla="*/ 1283936 w 4267200"/>
              <a:gd name="connsiteY1098" fmla="*/ 647748 h 4930430"/>
              <a:gd name="connsiteX1099" fmla="*/ 1302818 w 4267200"/>
              <a:gd name="connsiteY1099" fmla="*/ 635170 h 4930430"/>
              <a:gd name="connsiteX1100" fmla="*/ 1309112 w 4267200"/>
              <a:gd name="connsiteY1100" fmla="*/ 647748 h 4930430"/>
              <a:gd name="connsiteX1101" fmla="*/ 1340581 w 4267200"/>
              <a:gd name="connsiteY1101" fmla="*/ 679192 h 4930430"/>
              <a:gd name="connsiteX1102" fmla="*/ 1334287 w 4267200"/>
              <a:gd name="connsiteY1102" fmla="*/ 685481 h 4930430"/>
              <a:gd name="connsiteX1103" fmla="*/ 1372050 w 4267200"/>
              <a:gd name="connsiteY1103" fmla="*/ 679192 h 4930430"/>
              <a:gd name="connsiteX1104" fmla="*/ 1365756 w 4267200"/>
              <a:gd name="connsiteY1104" fmla="*/ 679192 h 4930430"/>
              <a:gd name="connsiteX1105" fmla="*/ 1340581 w 4267200"/>
              <a:gd name="connsiteY1105" fmla="*/ 660326 h 4930430"/>
              <a:gd name="connsiteX1106" fmla="*/ 1340581 w 4267200"/>
              <a:gd name="connsiteY1106" fmla="*/ 647748 h 4930430"/>
              <a:gd name="connsiteX1107" fmla="*/ 1346875 w 4267200"/>
              <a:gd name="connsiteY1107" fmla="*/ 660326 h 4930430"/>
              <a:gd name="connsiteX1108" fmla="*/ 1365756 w 4267200"/>
              <a:gd name="connsiteY1108" fmla="*/ 660326 h 4930430"/>
              <a:gd name="connsiteX1109" fmla="*/ 1384637 w 4267200"/>
              <a:gd name="connsiteY1109" fmla="*/ 672903 h 4930430"/>
              <a:gd name="connsiteX1110" fmla="*/ 1384637 w 4267200"/>
              <a:gd name="connsiteY1110" fmla="*/ 666614 h 4930430"/>
              <a:gd name="connsiteX1111" fmla="*/ 1403519 w 4267200"/>
              <a:gd name="connsiteY1111" fmla="*/ 679192 h 4930430"/>
              <a:gd name="connsiteX1112" fmla="*/ 1403519 w 4267200"/>
              <a:gd name="connsiteY1112" fmla="*/ 672903 h 4930430"/>
              <a:gd name="connsiteX1113" fmla="*/ 1416106 w 4267200"/>
              <a:gd name="connsiteY1113" fmla="*/ 666614 h 4930430"/>
              <a:gd name="connsiteX1114" fmla="*/ 1403519 w 4267200"/>
              <a:gd name="connsiteY1114" fmla="*/ 660326 h 4930430"/>
              <a:gd name="connsiteX1115" fmla="*/ 1384637 w 4267200"/>
              <a:gd name="connsiteY1115" fmla="*/ 584860 h 4930430"/>
              <a:gd name="connsiteX1116" fmla="*/ 1378344 w 4267200"/>
              <a:gd name="connsiteY1116" fmla="*/ 578571 h 4930430"/>
              <a:gd name="connsiteX1117" fmla="*/ 1384637 w 4267200"/>
              <a:gd name="connsiteY1117" fmla="*/ 580929 h 4930430"/>
              <a:gd name="connsiteX1118" fmla="*/ 1389149 w 4267200"/>
              <a:gd name="connsiteY1118" fmla="*/ 579239 h 4930430"/>
              <a:gd name="connsiteX1119" fmla="*/ 1405879 w 4267200"/>
              <a:gd name="connsiteY1119" fmla="*/ 581715 h 4930430"/>
              <a:gd name="connsiteX1120" fmla="*/ 1422400 w 4267200"/>
              <a:gd name="connsiteY1120" fmla="*/ 584860 h 4930430"/>
              <a:gd name="connsiteX1121" fmla="*/ 1466457 w 4267200"/>
              <a:gd name="connsiteY1121" fmla="*/ 578571 h 4930430"/>
              <a:gd name="connsiteX1122" fmla="*/ 1479044 w 4267200"/>
              <a:gd name="connsiteY1122" fmla="*/ 559705 h 4930430"/>
              <a:gd name="connsiteX1123" fmla="*/ 1479044 w 4267200"/>
              <a:gd name="connsiteY1123" fmla="*/ 534549 h 4930430"/>
              <a:gd name="connsiteX1124" fmla="*/ 1479044 w 4267200"/>
              <a:gd name="connsiteY1124" fmla="*/ 515683 h 4930430"/>
              <a:gd name="connsiteX1125" fmla="*/ 1504220 w 4267200"/>
              <a:gd name="connsiteY1125" fmla="*/ 509394 h 4930430"/>
              <a:gd name="connsiteX1126" fmla="*/ 1497926 w 4267200"/>
              <a:gd name="connsiteY1126" fmla="*/ 496816 h 4930430"/>
              <a:gd name="connsiteX1127" fmla="*/ 1485338 w 4267200"/>
              <a:gd name="connsiteY1127" fmla="*/ 503105 h 4930430"/>
              <a:gd name="connsiteX1128" fmla="*/ 1472751 w 4267200"/>
              <a:gd name="connsiteY1128" fmla="*/ 496816 h 4930430"/>
              <a:gd name="connsiteX1129" fmla="*/ 1453869 w 4267200"/>
              <a:gd name="connsiteY1129" fmla="*/ 496816 h 4930430"/>
              <a:gd name="connsiteX1130" fmla="*/ 1422400 w 4267200"/>
              <a:gd name="connsiteY1130" fmla="*/ 471661 h 4930430"/>
              <a:gd name="connsiteX1131" fmla="*/ 1428694 w 4267200"/>
              <a:gd name="connsiteY1131" fmla="*/ 465372 h 4930430"/>
              <a:gd name="connsiteX1132" fmla="*/ 1441282 w 4267200"/>
              <a:gd name="connsiteY1132" fmla="*/ 465372 h 4930430"/>
              <a:gd name="connsiteX1133" fmla="*/ 1485338 w 4267200"/>
              <a:gd name="connsiteY1133" fmla="*/ 490528 h 4930430"/>
              <a:gd name="connsiteX1134" fmla="*/ 1491632 w 4267200"/>
              <a:gd name="connsiteY1134" fmla="*/ 477950 h 4930430"/>
              <a:gd name="connsiteX1135" fmla="*/ 1504220 w 4267200"/>
              <a:gd name="connsiteY1135" fmla="*/ 496816 h 4930430"/>
              <a:gd name="connsiteX1136" fmla="*/ 1485338 w 4267200"/>
              <a:gd name="connsiteY1136" fmla="*/ 459084 h 4930430"/>
              <a:gd name="connsiteX1137" fmla="*/ 1485338 w 4267200"/>
              <a:gd name="connsiteY1137" fmla="*/ 446506 h 4930430"/>
              <a:gd name="connsiteX1138" fmla="*/ 1447575 w 4267200"/>
              <a:gd name="connsiteY1138" fmla="*/ 452795 h 4930430"/>
              <a:gd name="connsiteX1139" fmla="*/ 1441282 w 4267200"/>
              <a:gd name="connsiteY1139" fmla="*/ 459084 h 4930430"/>
              <a:gd name="connsiteX1140" fmla="*/ 1453869 w 4267200"/>
              <a:gd name="connsiteY1140" fmla="*/ 440217 h 4930430"/>
              <a:gd name="connsiteX1141" fmla="*/ 1428694 w 4267200"/>
              <a:gd name="connsiteY1141" fmla="*/ 415062 h 4930430"/>
              <a:gd name="connsiteX1142" fmla="*/ 1422400 w 4267200"/>
              <a:gd name="connsiteY1142" fmla="*/ 415062 h 4930430"/>
              <a:gd name="connsiteX1143" fmla="*/ 1510513 w 4267200"/>
              <a:gd name="connsiteY1143" fmla="*/ 358462 h 4930430"/>
              <a:gd name="connsiteX1144" fmla="*/ 1548276 w 4267200"/>
              <a:gd name="connsiteY1144" fmla="*/ 364751 h 4930430"/>
              <a:gd name="connsiteX1145" fmla="*/ 1535689 w 4267200"/>
              <a:gd name="connsiteY1145" fmla="*/ 345885 h 4930430"/>
              <a:gd name="connsiteX1146" fmla="*/ 1598627 w 4267200"/>
              <a:gd name="connsiteY1146" fmla="*/ 308152 h 4930430"/>
              <a:gd name="connsiteX1147" fmla="*/ 1604921 w 4267200"/>
              <a:gd name="connsiteY1147" fmla="*/ 314441 h 4930430"/>
              <a:gd name="connsiteX1148" fmla="*/ 1630096 w 4267200"/>
              <a:gd name="connsiteY1148" fmla="*/ 301863 h 4930430"/>
              <a:gd name="connsiteX1149" fmla="*/ 1630096 w 4267200"/>
              <a:gd name="connsiteY1149" fmla="*/ 295574 h 4930430"/>
              <a:gd name="connsiteX1150" fmla="*/ 1648977 w 4267200"/>
              <a:gd name="connsiteY1150" fmla="*/ 295574 h 4930430"/>
              <a:gd name="connsiteX1151" fmla="*/ 1655271 w 4267200"/>
              <a:gd name="connsiteY1151" fmla="*/ 282997 h 4930430"/>
              <a:gd name="connsiteX1152" fmla="*/ 1661565 w 4267200"/>
              <a:gd name="connsiteY1152" fmla="*/ 282997 h 4930430"/>
              <a:gd name="connsiteX1153" fmla="*/ 1674152 w 4267200"/>
              <a:gd name="connsiteY1153" fmla="*/ 314441 h 4930430"/>
              <a:gd name="connsiteX1154" fmla="*/ 1693034 w 4267200"/>
              <a:gd name="connsiteY1154" fmla="*/ 314441 h 4930430"/>
              <a:gd name="connsiteX1155" fmla="*/ 1699328 w 4267200"/>
              <a:gd name="connsiteY1155" fmla="*/ 320730 h 4930430"/>
              <a:gd name="connsiteX1156" fmla="*/ 1705621 w 4267200"/>
              <a:gd name="connsiteY1156" fmla="*/ 301863 h 4930430"/>
              <a:gd name="connsiteX1157" fmla="*/ 1711915 w 4267200"/>
              <a:gd name="connsiteY1157" fmla="*/ 308152 h 4930430"/>
              <a:gd name="connsiteX1158" fmla="*/ 1711915 w 4267200"/>
              <a:gd name="connsiteY1158" fmla="*/ 282997 h 4930430"/>
              <a:gd name="connsiteX1159" fmla="*/ 1737090 w 4267200"/>
              <a:gd name="connsiteY1159" fmla="*/ 308152 h 4930430"/>
              <a:gd name="connsiteX1160" fmla="*/ 1730797 w 4267200"/>
              <a:gd name="connsiteY1160" fmla="*/ 314441 h 4930430"/>
              <a:gd name="connsiteX1161" fmla="*/ 1724503 w 4267200"/>
              <a:gd name="connsiteY1161" fmla="*/ 320730 h 4930430"/>
              <a:gd name="connsiteX1162" fmla="*/ 1711915 w 4267200"/>
              <a:gd name="connsiteY1162" fmla="*/ 333307 h 4930430"/>
              <a:gd name="connsiteX1163" fmla="*/ 1711915 w 4267200"/>
              <a:gd name="connsiteY1163" fmla="*/ 358462 h 4930430"/>
              <a:gd name="connsiteX1164" fmla="*/ 1800029 w 4267200"/>
              <a:gd name="connsiteY1164" fmla="*/ 402484 h 4930430"/>
              <a:gd name="connsiteX1165" fmla="*/ 1793735 w 4267200"/>
              <a:gd name="connsiteY1165" fmla="*/ 389907 h 4930430"/>
              <a:gd name="connsiteX1166" fmla="*/ 1862967 w 4267200"/>
              <a:gd name="connsiteY1166" fmla="*/ 421351 h 4930430"/>
              <a:gd name="connsiteX1167" fmla="*/ 1875554 w 4267200"/>
              <a:gd name="connsiteY1167" fmla="*/ 415062 h 4930430"/>
              <a:gd name="connsiteX1168" fmla="*/ 1894436 w 4267200"/>
              <a:gd name="connsiteY1168" fmla="*/ 427640 h 4930430"/>
              <a:gd name="connsiteX1169" fmla="*/ 1907023 w 4267200"/>
              <a:gd name="connsiteY1169" fmla="*/ 421351 h 4930430"/>
              <a:gd name="connsiteX1170" fmla="*/ 1919611 w 4267200"/>
              <a:gd name="connsiteY1170" fmla="*/ 433928 h 4930430"/>
              <a:gd name="connsiteX1171" fmla="*/ 1919611 w 4267200"/>
              <a:gd name="connsiteY1171" fmla="*/ 415062 h 4930430"/>
              <a:gd name="connsiteX1172" fmla="*/ 1938492 w 4267200"/>
              <a:gd name="connsiteY1172" fmla="*/ 402484 h 4930430"/>
              <a:gd name="connsiteX1173" fmla="*/ 1932198 w 4267200"/>
              <a:gd name="connsiteY1173" fmla="*/ 383618 h 4930430"/>
              <a:gd name="connsiteX1174" fmla="*/ 1951080 w 4267200"/>
              <a:gd name="connsiteY1174" fmla="*/ 377329 h 4930430"/>
              <a:gd name="connsiteX1175" fmla="*/ 1919611 w 4267200"/>
              <a:gd name="connsiteY1175" fmla="*/ 358462 h 4930430"/>
              <a:gd name="connsiteX1176" fmla="*/ 1894436 w 4267200"/>
              <a:gd name="connsiteY1176" fmla="*/ 339596 h 4930430"/>
              <a:gd name="connsiteX1177" fmla="*/ 1875554 w 4267200"/>
              <a:gd name="connsiteY1177" fmla="*/ 345885 h 4930430"/>
              <a:gd name="connsiteX1178" fmla="*/ 1862967 w 4267200"/>
              <a:gd name="connsiteY1178" fmla="*/ 358462 h 4930430"/>
              <a:gd name="connsiteX1179" fmla="*/ 1844085 w 4267200"/>
              <a:gd name="connsiteY1179" fmla="*/ 352174 h 4930430"/>
              <a:gd name="connsiteX1180" fmla="*/ 1850379 w 4267200"/>
              <a:gd name="connsiteY1180" fmla="*/ 358462 h 4930430"/>
              <a:gd name="connsiteX1181" fmla="*/ 1856673 w 4267200"/>
              <a:gd name="connsiteY1181" fmla="*/ 364751 h 4930430"/>
              <a:gd name="connsiteX1182" fmla="*/ 1856673 w 4267200"/>
              <a:gd name="connsiteY1182" fmla="*/ 402484 h 4930430"/>
              <a:gd name="connsiteX1183" fmla="*/ 1818910 w 4267200"/>
              <a:gd name="connsiteY1183" fmla="*/ 352174 h 4930430"/>
              <a:gd name="connsiteX1184" fmla="*/ 1812616 w 4267200"/>
              <a:gd name="connsiteY1184" fmla="*/ 333307 h 4930430"/>
              <a:gd name="connsiteX1185" fmla="*/ 1793735 w 4267200"/>
              <a:gd name="connsiteY1185" fmla="*/ 308152 h 4930430"/>
              <a:gd name="connsiteX1186" fmla="*/ 1781147 w 4267200"/>
              <a:gd name="connsiteY1186" fmla="*/ 301863 h 4930430"/>
              <a:gd name="connsiteX1187" fmla="*/ 1787441 w 4267200"/>
              <a:gd name="connsiteY1187" fmla="*/ 295574 h 4930430"/>
              <a:gd name="connsiteX1188" fmla="*/ 1755972 w 4267200"/>
              <a:gd name="connsiteY1188" fmla="*/ 220109 h 4930430"/>
              <a:gd name="connsiteX1189" fmla="*/ 1818910 w 4267200"/>
              <a:gd name="connsiteY1189" fmla="*/ 182376 h 4930430"/>
              <a:gd name="connsiteX1190" fmla="*/ 1850379 w 4267200"/>
              <a:gd name="connsiteY1190" fmla="*/ 182376 h 4930430"/>
              <a:gd name="connsiteX1191" fmla="*/ 1913317 w 4267200"/>
              <a:gd name="connsiteY1191" fmla="*/ 213820 h 4930430"/>
              <a:gd name="connsiteX1192" fmla="*/ 1938492 w 4267200"/>
              <a:gd name="connsiteY1192" fmla="*/ 213820 h 4930430"/>
              <a:gd name="connsiteX1193" fmla="*/ 1938492 w 4267200"/>
              <a:gd name="connsiteY1193" fmla="*/ 232686 h 4930430"/>
              <a:gd name="connsiteX1194" fmla="*/ 1976255 w 4267200"/>
              <a:gd name="connsiteY1194" fmla="*/ 264130 h 4930430"/>
              <a:gd name="connsiteX1195" fmla="*/ 1988843 w 4267200"/>
              <a:gd name="connsiteY1195" fmla="*/ 257842 h 4930430"/>
              <a:gd name="connsiteX1196" fmla="*/ 1988843 w 4267200"/>
              <a:gd name="connsiteY1196" fmla="*/ 245264 h 4930430"/>
              <a:gd name="connsiteX1197" fmla="*/ 1995136 w 4267200"/>
              <a:gd name="connsiteY1197" fmla="*/ 213820 h 4930430"/>
              <a:gd name="connsiteX1198" fmla="*/ 1951080 w 4267200"/>
              <a:gd name="connsiteY1198" fmla="*/ 201242 h 4930430"/>
              <a:gd name="connsiteX1199" fmla="*/ 1919611 w 4267200"/>
              <a:gd name="connsiteY1199" fmla="*/ 194953 h 4930430"/>
              <a:gd name="connsiteX1200" fmla="*/ 1913317 w 4267200"/>
              <a:gd name="connsiteY1200" fmla="*/ 188665 h 4930430"/>
              <a:gd name="connsiteX1201" fmla="*/ 1919611 w 4267200"/>
              <a:gd name="connsiteY1201" fmla="*/ 194953 h 4930430"/>
              <a:gd name="connsiteX1202" fmla="*/ 1888142 w 4267200"/>
              <a:gd name="connsiteY1202" fmla="*/ 176087 h 4930430"/>
              <a:gd name="connsiteX1203" fmla="*/ 1888142 w 4267200"/>
              <a:gd name="connsiteY1203" fmla="*/ 157221 h 4930430"/>
              <a:gd name="connsiteX1204" fmla="*/ 1869260 w 4267200"/>
              <a:gd name="connsiteY1204" fmla="*/ 157221 h 4930430"/>
              <a:gd name="connsiteX1205" fmla="*/ 1969961 w 4267200"/>
              <a:gd name="connsiteY1205" fmla="*/ 94332 h 4930430"/>
              <a:gd name="connsiteX1206" fmla="*/ 1976255 w 4267200"/>
              <a:gd name="connsiteY1206" fmla="*/ 94332 h 4930430"/>
              <a:gd name="connsiteX1207" fmla="*/ 2058075 w 4267200"/>
              <a:gd name="connsiteY1207" fmla="*/ 44022 h 4930430"/>
              <a:gd name="connsiteX1208" fmla="*/ 2064368 w 4267200"/>
              <a:gd name="connsiteY1208" fmla="*/ 44022 h 4930430"/>
              <a:gd name="connsiteX1209" fmla="*/ 2133600 w 4267200"/>
              <a:gd name="connsiteY1209" fmla="*/ 0 h 4930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</a:cxnLst>
            <a:rect l="l" t="t" r="r" b="b"/>
            <a:pathLst>
              <a:path w="4267200" h="4930430">
                <a:moveTo>
                  <a:pt x="3279576" y="4139046"/>
                </a:moveTo>
                <a:lnTo>
                  <a:pt x="3282220" y="4144328"/>
                </a:lnTo>
                <a:cubicBezTo>
                  <a:pt x="3283793" y="4145900"/>
                  <a:pt x="3285366" y="4147473"/>
                  <a:pt x="3285366" y="4150617"/>
                </a:cubicBezTo>
                <a:cubicBezTo>
                  <a:pt x="3291660" y="4150617"/>
                  <a:pt x="3291660" y="4156906"/>
                  <a:pt x="3285366" y="4156906"/>
                </a:cubicBezTo>
                <a:cubicBezTo>
                  <a:pt x="3285366" y="4156906"/>
                  <a:pt x="3279073" y="4144328"/>
                  <a:pt x="3279073" y="4150617"/>
                </a:cubicBezTo>
                <a:close/>
                <a:moveTo>
                  <a:pt x="3279073" y="4138040"/>
                </a:moveTo>
                <a:lnTo>
                  <a:pt x="3279617" y="4138108"/>
                </a:lnTo>
                <a:lnTo>
                  <a:pt x="3279576" y="4139046"/>
                </a:lnTo>
                <a:close/>
                <a:moveTo>
                  <a:pt x="3521581" y="4011477"/>
                </a:moveTo>
                <a:lnTo>
                  <a:pt x="3520598" y="4012263"/>
                </a:lnTo>
                <a:lnTo>
                  <a:pt x="3518237" y="4012263"/>
                </a:lnTo>
                <a:cubicBezTo>
                  <a:pt x="3521384" y="4010691"/>
                  <a:pt x="3522171" y="4010691"/>
                  <a:pt x="3521581" y="4011477"/>
                </a:cubicBezTo>
                <a:close/>
                <a:moveTo>
                  <a:pt x="3490545" y="3988366"/>
                </a:moveTo>
                <a:lnTo>
                  <a:pt x="3498569" y="3991039"/>
                </a:lnTo>
                <a:cubicBezTo>
                  <a:pt x="3502503" y="3991825"/>
                  <a:pt x="3505650" y="3993397"/>
                  <a:pt x="3505650" y="3999686"/>
                </a:cubicBezTo>
                <a:cubicBezTo>
                  <a:pt x="3502503" y="3996541"/>
                  <a:pt x="3497783" y="3993397"/>
                  <a:pt x="3493062" y="3990253"/>
                </a:cubicBezTo>
                <a:close/>
                <a:moveTo>
                  <a:pt x="3486139" y="3985064"/>
                </a:moveTo>
                <a:lnTo>
                  <a:pt x="3490545" y="3988366"/>
                </a:lnTo>
                <a:lnTo>
                  <a:pt x="3486768" y="3987108"/>
                </a:lnTo>
                <a:close/>
                <a:moveTo>
                  <a:pt x="3222428" y="3968242"/>
                </a:moveTo>
                <a:cubicBezTo>
                  <a:pt x="3228722" y="3974530"/>
                  <a:pt x="3228722" y="3974530"/>
                  <a:pt x="3228722" y="3980819"/>
                </a:cubicBezTo>
                <a:cubicBezTo>
                  <a:pt x="3222428" y="3980819"/>
                  <a:pt x="3222428" y="3980819"/>
                  <a:pt x="3222428" y="3980819"/>
                </a:cubicBezTo>
                <a:cubicBezTo>
                  <a:pt x="3222428" y="3974530"/>
                  <a:pt x="3222428" y="3974530"/>
                  <a:pt x="3222428" y="3974530"/>
                </a:cubicBezTo>
                <a:cubicBezTo>
                  <a:pt x="3222428" y="3974530"/>
                  <a:pt x="3222428" y="3968242"/>
                  <a:pt x="3222428" y="3968242"/>
                </a:cubicBezTo>
                <a:close/>
                <a:moveTo>
                  <a:pt x="4194822" y="3532741"/>
                </a:moveTo>
                <a:lnTo>
                  <a:pt x="4196170" y="3533864"/>
                </a:lnTo>
                <a:lnTo>
                  <a:pt x="4194821" y="3533527"/>
                </a:lnTo>
                <a:lnTo>
                  <a:pt x="4194411" y="3532810"/>
                </a:lnTo>
                <a:close/>
                <a:moveTo>
                  <a:pt x="4204262" y="3528025"/>
                </a:moveTo>
                <a:cubicBezTo>
                  <a:pt x="4204262" y="3534313"/>
                  <a:pt x="4210556" y="3534313"/>
                  <a:pt x="4216850" y="3540602"/>
                </a:cubicBezTo>
                <a:cubicBezTo>
                  <a:pt x="4210556" y="3540602"/>
                  <a:pt x="4210556" y="3540602"/>
                  <a:pt x="4204262" y="3546891"/>
                </a:cubicBezTo>
                <a:cubicBezTo>
                  <a:pt x="4204262" y="3540602"/>
                  <a:pt x="4204262" y="3540602"/>
                  <a:pt x="4204262" y="3540602"/>
                </a:cubicBezTo>
                <a:lnTo>
                  <a:pt x="4196170" y="3533864"/>
                </a:lnTo>
                <a:lnTo>
                  <a:pt x="4197968" y="3534313"/>
                </a:lnTo>
                <a:cubicBezTo>
                  <a:pt x="4204262" y="3534313"/>
                  <a:pt x="4204262" y="3528025"/>
                  <a:pt x="4204262" y="3528025"/>
                </a:cubicBezTo>
                <a:close/>
                <a:moveTo>
                  <a:pt x="4034330" y="3521736"/>
                </a:moveTo>
                <a:lnTo>
                  <a:pt x="4039836" y="3522522"/>
                </a:lnTo>
                <a:cubicBezTo>
                  <a:pt x="4040623" y="3523308"/>
                  <a:pt x="4040623" y="3524881"/>
                  <a:pt x="4040623" y="3528025"/>
                </a:cubicBezTo>
                <a:close/>
                <a:moveTo>
                  <a:pt x="4034329" y="3521736"/>
                </a:moveTo>
                <a:lnTo>
                  <a:pt x="4034330" y="3521736"/>
                </a:lnTo>
                <a:lnTo>
                  <a:pt x="4034330" y="3521736"/>
                </a:lnTo>
                <a:close/>
                <a:moveTo>
                  <a:pt x="421685" y="2295417"/>
                </a:moveTo>
                <a:cubicBezTo>
                  <a:pt x="427979" y="2295417"/>
                  <a:pt x="421685" y="2301706"/>
                  <a:pt x="421685" y="2301706"/>
                </a:cubicBezTo>
                <a:cubicBezTo>
                  <a:pt x="421685" y="2301706"/>
                  <a:pt x="421685" y="2301706"/>
                  <a:pt x="421685" y="2295417"/>
                </a:cubicBezTo>
                <a:close/>
                <a:moveTo>
                  <a:pt x="163639" y="1402406"/>
                </a:moveTo>
                <a:cubicBezTo>
                  <a:pt x="163639" y="1402406"/>
                  <a:pt x="169933" y="1402406"/>
                  <a:pt x="176227" y="1402406"/>
                </a:cubicBezTo>
                <a:cubicBezTo>
                  <a:pt x="169933" y="1408694"/>
                  <a:pt x="169933" y="1414983"/>
                  <a:pt x="163639" y="1402406"/>
                </a:cubicBezTo>
                <a:close/>
                <a:moveTo>
                  <a:pt x="749862" y="1210148"/>
                </a:moveTo>
                <a:lnTo>
                  <a:pt x="752110" y="1216885"/>
                </a:lnTo>
                <a:lnTo>
                  <a:pt x="748963" y="1213741"/>
                </a:lnTo>
                <a:close/>
                <a:moveTo>
                  <a:pt x="748963" y="1194875"/>
                </a:moveTo>
                <a:cubicBezTo>
                  <a:pt x="752110" y="1198019"/>
                  <a:pt x="752110" y="1201164"/>
                  <a:pt x="751323" y="1204308"/>
                </a:cubicBezTo>
                <a:lnTo>
                  <a:pt x="749862" y="1210148"/>
                </a:lnTo>
                <a:lnTo>
                  <a:pt x="748963" y="1207453"/>
                </a:lnTo>
                <a:cubicBezTo>
                  <a:pt x="748963" y="1207453"/>
                  <a:pt x="748963" y="1207453"/>
                  <a:pt x="742669" y="1207453"/>
                </a:cubicBezTo>
                <a:cubicBezTo>
                  <a:pt x="748963" y="1201164"/>
                  <a:pt x="748963" y="1201164"/>
                  <a:pt x="748963" y="1194875"/>
                </a:cubicBezTo>
                <a:close/>
                <a:moveTo>
                  <a:pt x="1384637" y="578571"/>
                </a:moveTo>
                <a:cubicBezTo>
                  <a:pt x="1384637" y="578571"/>
                  <a:pt x="1390931" y="578571"/>
                  <a:pt x="1390931" y="578571"/>
                </a:cubicBezTo>
                <a:lnTo>
                  <a:pt x="1389149" y="579239"/>
                </a:lnTo>
                <a:close/>
                <a:moveTo>
                  <a:pt x="2133600" y="0"/>
                </a:moveTo>
                <a:cubicBezTo>
                  <a:pt x="2133600" y="0"/>
                  <a:pt x="2133600" y="0"/>
                  <a:pt x="3247604" y="641459"/>
                </a:cubicBezTo>
                <a:cubicBezTo>
                  <a:pt x="3247604" y="641459"/>
                  <a:pt x="3241310" y="647748"/>
                  <a:pt x="3241310" y="647748"/>
                </a:cubicBezTo>
                <a:cubicBezTo>
                  <a:pt x="3247604" y="654037"/>
                  <a:pt x="3266485" y="660326"/>
                  <a:pt x="3272779" y="660326"/>
                </a:cubicBezTo>
                <a:cubicBezTo>
                  <a:pt x="3272779" y="660326"/>
                  <a:pt x="3272779" y="660326"/>
                  <a:pt x="4267200" y="1232608"/>
                </a:cubicBezTo>
                <a:cubicBezTo>
                  <a:pt x="4267200" y="1232608"/>
                  <a:pt x="4267200" y="1232608"/>
                  <a:pt x="4267200" y="2653880"/>
                </a:cubicBezTo>
                <a:cubicBezTo>
                  <a:pt x="4267200" y="2653880"/>
                  <a:pt x="4267200" y="2660168"/>
                  <a:pt x="4267200" y="2660168"/>
                </a:cubicBezTo>
                <a:cubicBezTo>
                  <a:pt x="4267200" y="2660168"/>
                  <a:pt x="4267200" y="2660168"/>
                  <a:pt x="4267200" y="3188429"/>
                </a:cubicBezTo>
                <a:cubicBezTo>
                  <a:pt x="4260906" y="3188429"/>
                  <a:pt x="4267200" y="3188429"/>
                  <a:pt x="4267200" y="3194718"/>
                </a:cubicBezTo>
                <a:cubicBezTo>
                  <a:pt x="4267200" y="3194718"/>
                  <a:pt x="4267200" y="3194718"/>
                  <a:pt x="4267200" y="3201006"/>
                </a:cubicBezTo>
                <a:cubicBezTo>
                  <a:pt x="4267200" y="3194718"/>
                  <a:pt x="4260906" y="3188429"/>
                  <a:pt x="4254613" y="3182140"/>
                </a:cubicBezTo>
                <a:cubicBezTo>
                  <a:pt x="4254613" y="3188429"/>
                  <a:pt x="4260906" y="3201006"/>
                  <a:pt x="4267200" y="3213584"/>
                </a:cubicBezTo>
                <a:cubicBezTo>
                  <a:pt x="4267200" y="3213584"/>
                  <a:pt x="4267200" y="3213584"/>
                  <a:pt x="4267200" y="3348401"/>
                </a:cubicBezTo>
                <a:lnTo>
                  <a:pt x="4267200" y="3408537"/>
                </a:lnTo>
                <a:cubicBezTo>
                  <a:pt x="4267200" y="3408537"/>
                  <a:pt x="4267200" y="3410110"/>
                  <a:pt x="4267200" y="3411682"/>
                </a:cubicBezTo>
                <a:lnTo>
                  <a:pt x="4267200" y="3414826"/>
                </a:lnTo>
                <a:cubicBezTo>
                  <a:pt x="4267200" y="3414826"/>
                  <a:pt x="4267200" y="3414826"/>
                  <a:pt x="4267200" y="3421115"/>
                </a:cubicBezTo>
                <a:cubicBezTo>
                  <a:pt x="4248319" y="3421115"/>
                  <a:pt x="4229437" y="3452559"/>
                  <a:pt x="4254613" y="3471425"/>
                </a:cubicBezTo>
                <a:cubicBezTo>
                  <a:pt x="4260906" y="3477714"/>
                  <a:pt x="4267200" y="3477714"/>
                  <a:pt x="4267200" y="3477714"/>
                </a:cubicBezTo>
                <a:cubicBezTo>
                  <a:pt x="4267200" y="3477714"/>
                  <a:pt x="4267200" y="3477714"/>
                  <a:pt x="4267200" y="3502869"/>
                </a:cubicBezTo>
                <a:cubicBezTo>
                  <a:pt x="4260906" y="3496581"/>
                  <a:pt x="4254613" y="3484003"/>
                  <a:pt x="4242025" y="3496581"/>
                </a:cubicBezTo>
                <a:cubicBezTo>
                  <a:pt x="4242025" y="3496581"/>
                  <a:pt x="4242025" y="3502869"/>
                  <a:pt x="4242025" y="3502869"/>
                </a:cubicBezTo>
                <a:cubicBezTo>
                  <a:pt x="4242025" y="3509158"/>
                  <a:pt x="4242025" y="3509158"/>
                  <a:pt x="4242025" y="3515447"/>
                </a:cubicBezTo>
                <a:cubicBezTo>
                  <a:pt x="4235731" y="3515447"/>
                  <a:pt x="4235731" y="3502869"/>
                  <a:pt x="4235731" y="3515447"/>
                </a:cubicBezTo>
                <a:cubicBezTo>
                  <a:pt x="4229437" y="3509158"/>
                  <a:pt x="4223144" y="3502869"/>
                  <a:pt x="4216850" y="3502869"/>
                </a:cubicBezTo>
                <a:cubicBezTo>
                  <a:pt x="4204262" y="3509158"/>
                  <a:pt x="4197968" y="3515447"/>
                  <a:pt x="4204262" y="3521736"/>
                </a:cubicBezTo>
                <a:cubicBezTo>
                  <a:pt x="4204262" y="3521736"/>
                  <a:pt x="4197968" y="3521736"/>
                  <a:pt x="4197968" y="3521736"/>
                </a:cubicBezTo>
                <a:cubicBezTo>
                  <a:pt x="4197968" y="3521736"/>
                  <a:pt x="4197968" y="3515447"/>
                  <a:pt x="4191674" y="3515447"/>
                </a:cubicBezTo>
                <a:cubicBezTo>
                  <a:pt x="4185381" y="3521736"/>
                  <a:pt x="4191674" y="3528025"/>
                  <a:pt x="4191674" y="3528025"/>
                </a:cubicBezTo>
                <a:lnTo>
                  <a:pt x="4194411" y="3532810"/>
                </a:lnTo>
                <a:lnTo>
                  <a:pt x="4185381" y="3534313"/>
                </a:lnTo>
                <a:cubicBezTo>
                  <a:pt x="4191674" y="3534313"/>
                  <a:pt x="4191674" y="3546891"/>
                  <a:pt x="4185381" y="3546891"/>
                </a:cubicBezTo>
                <a:cubicBezTo>
                  <a:pt x="4185381" y="3546891"/>
                  <a:pt x="4172793" y="3534313"/>
                  <a:pt x="4166499" y="3528025"/>
                </a:cubicBezTo>
                <a:cubicBezTo>
                  <a:pt x="4166499" y="3528025"/>
                  <a:pt x="4166499" y="3521736"/>
                  <a:pt x="4166499" y="3521736"/>
                </a:cubicBezTo>
                <a:cubicBezTo>
                  <a:pt x="4160205" y="3515447"/>
                  <a:pt x="4147618" y="3521736"/>
                  <a:pt x="4141324" y="3515447"/>
                </a:cubicBezTo>
                <a:cubicBezTo>
                  <a:pt x="4141324" y="3515447"/>
                  <a:pt x="4141324" y="3509158"/>
                  <a:pt x="4141324" y="3502869"/>
                </a:cubicBezTo>
                <a:cubicBezTo>
                  <a:pt x="4141324" y="3490292"/>
                  <a:pt x="4128736" y="3465137"/>
                  <a:pt x="4128736" y="3458848"/>
                </a:cubicBezTo>
                <a:cubicBezTo>
                  <a:pt x="4128736" y="3458848"/>
                  <a:pt x="4141324" y="3458848"/>
                  <a:pt x="4141324" y="3458848"/>
                </a:cubicBezTo>
                <a:cubicBezTo>
                  <a:pt x="4153912" y="3446270"/>
                  <a:pt x="4109855" y="3421115"/>
                  <a:pt x="4103561" y="3446270"/>
                </a:cubicBezTo>
                <a:cubicBezTo>
                  <a:pt x="4103561" y="3446270"/>
                  <a:pt x="4109855" y="3446270"/>
                  <a:pt x="4109855" y="3446270"/>
                </a:cubicBezTo>
                <a:cubicBezTo>
                  <a:pt x="4109855" y="3452559"/>
                  <a:pt x="4122443" y="3465137"/>
                  <a:pt x="4122443" y="3471425"/>
                </a:cubicBezTo>
                <a:cubicBezTo>
                  <a:pt x="4122443" y="3484003"/>
                  <a:pt x="4116149" y="3490292"/>
                  <a:pt x="4116149" y="3490292"/>
                </a:cubicBezTo>
                <a:cubicBezTo>
                  <a:pt x="4116149" y="3484003"/>
                  <a:pt x="4122443" y="3477714"/>
                  <a:pt x="4116149" y="3471425"/>
                </a:cubicBezTo>
                <a:cubicBezTo>
                  <a:pt x="4116149" y="3465137"/>
                  <a:pt x="4109855" y="3465137"/>
                  <a:pt x="4103561" y="3465137"/>
                </a:cubicBezTo>
                <a:cubicBezTo>
                  <a:pt x="4103561" y="3458848"/>
                  <a:pt x="4097267" y="3446270"/>
                  <a:pt x="4090974" y="3446270"/>
                </a:cubicBezTo>
                <a:cubicBezTo>
                  <a:pt x="4090974" y="3446270"/>
                  <a:pt x="4084680" y="3446270"/>
                  <a:pt x="4084680" y="3452559"/>
                </a:cubicBezTo>
                <a:cubicBezTo>
                  <a:pt x="4084680" y="3439981"/>
                  <a:pt x="4084680" y="3433692"/>
                  <a:pt x="4078386" y="3433692"/>
                </a:cubicBezTo>
                <a:cubicBezTo>
                  <a:pt x="4078386" y="3427404"/>
                  <a:pt x="4072092" y="3433692"/>
                  <a:pt x="4072092" y="3433692"/>
                </a:cubicBezTo>
                <a:cubicBezTo>
                  <a:pt x="4065798" y="3433692"/>
                  <a:pt x="4059505" y="3427404"/>
                  <a:pt x="4059505" y="3433692"/>
                </a:cubicBezTo>
                <a:cubicBezTo>
                  <a:pt x="4059505" y="3439981"/>
                  <a:pt x="4059505" y="3439981"/>
                  <a:pt x="4065798" y="3446270"/>
                </a:cubicBezTo>
                <a:cubicBezTo>
                  <a:pt x="4059505" y="3465137"/>
                  <a:pt x="4046917" y="3502869"/>
                  <a:pt x="4046917" y="3515447"/>
                </a:cubicBezTo>
                <a:cubicBezTo>
                  <a:pt x="4046917" y="3521736"/>
                  <a:pt x="4046917" y="3521736"/>
                  <a:pt x="4046917" y="3521736"/>
                </a:cubicBezTo>
                <a:cubicBezTo>
                  <a:pt x="4046917" y="3528025"/>
                  <a:pt x="4046917" y="3528025"/>
                  <a:pt x="4053211" y="3528025"/>
                </a:cubicBezTo>
                <a:cubicBezTo>
                  <a:pt x="4046917" y="3528025"/>
                  <a:pt x="4046917" y="3528025"/>
                  <a:pt x="4046917" y="3528025"/>
                </a:cubicBezTo>
                <a:cubicBezTo>
                  <a:pt x="4046917" y="3524881"/>
                  <a:pt x="4045344" y="3523308"/>
                  <a:pt x="4042983" y="3522522"/>
                </a:cubicBezTo>
                <a:lnTo>
                  <a:pt x="4034330" y="3521736"/>
                </a:lnTo>
                <a:lnTo>
                  <a:pt x="4025676" y="3513089"/>
                </a:lnTo>
                <a:cubicBezTo>
                  <a:pt x="4021742" y="3507586"/>
                  <a:pt x="4018595" y="3502869"/>
                  <a:pt x="4015448" y="3502869"/>
                </a:cubicBezTo>
                <a:cubicBezTo>
                  <a:pt x="4009154" y="3502869"/>
                  <a:pt x="3971391" y="3490292"/>
                  <a:pt x="3971391" y="3484003"/>
                </a:cubicBezTo>
                <a:cubicBezTo>
                  <a:pt x="3965097" y="3490292"/>
                  <a:pt x="3965097" y="3521736"/>
                  <a:pt x="3952510" y="3490292"/>
                </a:cubicBezTo>
                <a:cubicBezTo>
                  <a:pt x="3958804" y="3515447"/>
                  <a:pt x="3946216" y="3509158"/>
                  <a:pt x="3939922" y="3515447"/>
                </a:cubicBezTo>
                <a:cubicBezTo>
                  <a:pt x="3933628" y="3521736"/>
                  <a:pt x="3933628" y="3528025"/>
                  <a:pt x="3927335" y="3534313"/>
                </a:cubicBezTo>
                <a:cubicBezTo>
                  <a:pt x="3921041" y="3534313"/>
                  <a:pt x="3908453" y="3521736"/>
                  <a:pt x="3902159" y="3528025"/>
                </a:cubicBezTo>
                <a:cubicBezTo>
                  <a:pt x="3902159" y="3528025"/>
                  <a:pt x="3895866" y="3534313"/>
                  <a:pt x="3902159" y="3540602"/>
                </a:cubicBezTo>
                <a:cubicBezTo>
                  <a:pt x="3908453" y="3546891"/>
                  <a:pt x="3908453" y="3534313"/>
                  <a:pt x="3914747" y="3540602"/>
                </a:cubicBezTo>
                <a:cubicBezTo>
                  <a:pt x="3921041" y="3540602"/>
                  <a:pt x="3921041" y="3546891"/>
                  <a:pt x="3921041" y="3553180"/>
                </a:cubicBezTo>
                <a:cubicBezTo>
                  <a:pt x="3927335" y="3553180"/>
                  <a:pt x="3933628" y="3553180"/>
                  <a:pt x="3939922" y="3559469"/>
                </a:cubicBezTo>
                <a:cubicBezTo>
                  <a:pt x="3946216" y="3572046"/>
                  <a:pt x="3946216" y="3584624"/>
                  <a:pt x="3952510" y="3597202"/>
                </a:cubicBezTo>
                <a:cubicBezTo>
                  <a:pt x="3952510" y="3597202"/>
                  <a:pt x="3952510" y="3603490"/>
                  <a:pt x="3946216" y="3603490"/>
                </a:cubicBezTo>
                <a:cubicBezTo>
                  <a:pt x="3946216" y="3597202"/>
                  <a:pt x="3939922" y="3597202"/>
                  <a:pt x="3933628" y="3590913"/>
                </a:cubicBezTo>
                <a:cubicBezTo>
                  <a:pt x="3939922" y="3572046"/>
                  <a:pt x="3921041" y="3553180"/>
                  <a:pt x="3908453" y="3553180"/>
                </a:cubicBezTo>
                <a:cubicBezTo>
                  <a:pt x="3908453" y="3553180"/>
                  <a:pt x="3902159" y="3565758"/>
                  <a:pt x="3902159" y="3559469"/>
                </a:cubicBezTo>
                <a:cubicBezTo>
                  <a:pt x="3895866" y="3553180"/>
                  <a:pt x="3902159" y="3540602"/>
                  <a:pt x="3895866" y="3534313"/>
                </a:cubicBezTo>
                <a:cubicBezTo>
                  <a:pt x="3883278" y="3553180"/>
                  <a:pt x="3895866" y="3565758"/>
                  <a:pt x="3895866" y="3578335"/>
                </a:cubicBezTo>
                <a:cubicBezTo>
                  <a:pt x="3889572" y="3584624"/>
                  <a:pt x="3889572" y="3578335"/>
                  <a:pt x="3889572" y="3584624"/>
                </a:cubicBezTo>
                <a:cubicBezTo>
                  <a:pt x="3889572" y="3590913"/>
                  <a:pt x="3914747" y="3609779"/>
                  <a:pt x="3927335" y="3603490"/>
                </a:cubicBezTo>
                <a:cubicBezTo>
                  <a:pt x="3927335" y="3603490"/>
                  <a:pt x="3921041" y="3622357"/>
                  <a:pt x="3908453" y="3609779"/>
                </a:cubicBezTo>
                <a:cubicBezTo>
                  <a:pt x="3921041" y="3616068"/>
                  <a:pt x="3921041" y="3628646"/>
                  <a:pt x="3921041" y="3641223"/>
                </a:cubicBezTo>
                <a:cubicBezTo>
                  <a:pt x="3921041" y="3641223"/>
                  <a:pt x="3921041" y="3647512"/>
                  <a:pt x="3921041" y="3647512"/>
                </a:cubicBezTo>
                <a:cubicBezTo>
                  <a:pt x="3927335" y="3647512"/>
                  <a:pt x="3927335" y="3647512"/>
                  <a:pt x="3927335" y="3647512"/>
                </a:cubicBezTo>
                <a:cubicBezTo>
                  <a:pt x="3927335" y="3653801"/>
                  <a:pt x="3933628" y="3653801"/>
                  <a:pt x="3933628" y="3660090"/>
                </a:cubicBezTo>
                <a:cubicBezTo>
                  <a:pt x="3933628" y="3666379"/>
                  <a:pt x="3939922" y="3666379"/>
                  <a:pt x="3946216" y="3672667"/>
                </a:cubicBezTo>
                <a:cubicBezTo>
                  <a:pt x="3946216" y="3672667"/>
                  <a:pt x="3952510" y="3672667"/>
                  <a:pt x="3958804" y="3672667"/>
                </a:cubicBezTo>
                <a:cubicBezTo>
                  <a:pt x="3952510" y="3672667"/>
                  <a:pt x="3952510" y="3678956"/>
                  <a:pt x="3952510" y="3678956"/>
                </a:cubicBezTo>
                <a:cubicBezTo>
                  <a:pt x="3946216" y="3678956"/>
                  <a:pt x="3933628" y="3678956"/>
                  <a:pt x="3927335" y="3678956"/>
                </a:cubicBezTo>
                <a:cubicBezTo>
                  <a:pt x="3921041" y="3672667"/>
                  <a:pt x="3914747" y="3678956"/>
                  <a:pt x="3914747" y="3672667"/>
                </a:cubicBezTo>
                <a:cubicBezTo>
                  <a:pt x="3908453" y="3672667"/>
                  <a:pt x="3914747" y="3660090"/>
                  <a:pt x="3908453" y="3660090"/>
                </a:cubicBezTo>
                <a:cubicBezTo>
                  <a:pt x="3902159" y="3660090"/>
                  <a:pt x="3883278" y="3678956"/>
                  <a:pt x="3876984" y="3660090"/>
                </a:cubicBezTo>
                <a:cubicBezTo>
                  <a:pt x="3876984" y="3678956"/>
                  <a:pt x="3864397" y="3660090"/>
                  <a:pt x="3858103" y="3672667"/>
                </a:cubicBezTo>
                <a:cubicBezTo>
                  <a:pt x="3851809" y="3672667"/>
                  <a:pt x="3839221" y="3697823"/>
                  <a:pt x="3839221" y="3716689"/>
                </a:cubicBezTo>
                <a:cubicBezTo>
                  <a:pt x="3832928" y="3710400"/>
                  <a:pt x="3826634" y="3710400"/>
                  <a:pt x="3820340" y="3710400"/>
                </a:cubicBezTo>
                <a:cubicBezTo>
                  <a:pt x="3814046" y="3704111"/>
                  <a:pt x="3801459" y="3697823"/>
                  <a:pt x="3801459" y="3697823"/>
                </a:cubicBezTo>
                <a:cubicBezTo>
                  <a:pt x="3788871" y="3704111"/>
                  <a:pt x="3801459" y="3722978"/>
                  <a:pt x="3795165" y="3722978"/>
                </a:cubicBezTo>
                <a:cubicBezTo>
                  <a:pt x="3795165" y="3722978"/>
                  <a:pt x="3788871" y="3716689"/>
                  <a:pt x="3782577" y="3722978"/>
                </a:cubicBezTo>
                <a:cubicBezTo>
                  <a:pt x="3782577" y="3735556"/>
                  <a:pt x="3795165" y="3729267"/>
                  <a:pt x="3801459" y="3735556"/>
                </a:cubicBezTo>
                <a:cubicBezTo>
                  <a:pt x="3801459" y="3741844"/>
                  <a:pt x="3795165" y="3754422"/>
                  <a:pt x="3801459" y="3760711"/>
                </a:cubicBezTo>
                <a:cubicBezTo>
                  <a:pt x="3801459" y="3773288"/>
                  <a:pt x="3820340" y="3798444"/>
                  <a:pt x="3795165" y="3792155"/>
                </a:cubicBezTo>
                <a:cubicBezTo>
                  <a:pt x="3801459" y="3798444"/>
                  <a:pt x="3807752" y="3817310"/>
                  <a:pt x="3820340" y="3811021"/>
                </a:cubicBezTo>
                <a:cubicBezTo>
                  <a:pt x="3820340" y="3804732"/>
                  <a:pt x="3814046" y="3792155"/>
                  <a:pt x="3820340" y="3785866"/>
                </a:cubicBezTo>
                <a:cubicBezTo>
                  <a:pt x="3820340" y="3785866"/>
                  <a:pt x="3832928" y="3785866"/>
                  <a:pt x="3832928" y="3785866"/>
                </a:cubicBezTo>
                <a:cubicBezTo>
                  <a:pt x="3832928" y="3785866"/>
                  <a:pt x="3851809" y="3779577"/>
                  <a:pt x="3858103" y="3779577"/>
                </a:cubicBezTo>
                <a:cubicBezTo>
                  <a:pt x="3870690" y="3792155"/>
                  <a:pt x="3851809" y="3792155"/>
                  <a:pt x="3851809" y="3804732"/>
                </a:cubicBezTo>
                <a:cubicBezTo>
                  <a:pt x="3851809" y="3811021"/>
                  <a:pt x="3864397" y="3823599"/>
                  <a:pt x="3876984" y="3829888"/>
                </a:cubicBezTo>
                <a:cubicBezTo>
                  <a:pt x="3876984" y="3829888"/>
                  <a:pt x="3870690" y="3836177"/>
                  <a:pt x="3870690" y="3836177"/>
                </a:cubicBezTo>
                <a:cubicBezTo>
                  <a:pt x="3870690" y="3842465"/>
                  <a:pt x="3876984" y="3842465"/>
                  <a:pt x="3870690" y="3848754"/>
                </a:cubicBezTo>
                <a:cubicBezTo>
                  <a:pt x="3864397" y="3842465"/>
                  <a:pt x="3851809" y="3836177"/>
                  <a:pt x="3839221" y="3829888"/>
                </a:cubicBezTo>
                <a:cubicBezTo>
                  <a:pt x="3839221" y="3829888"/>
                  <a:pt x="3832928" y="3823599"/>
                  <a:pt x="3826634" y="3823599"/>
                </a:cubicBezTo>
                <a:cubicBezTo>
                  <a:pt x="3826634" y="3823599"/>
                  <a:pt x="3832928" y="3829888"/>
                  <a:pt x="3832928" y="3829888"/>
                </a:cubicBezTo>
                <a:cubicBezTo>
                  <a:pt x="3826634" y="3836177"/>
                  <a:pt x="3826634" y="3836177"/>
                  <a:pt x="3820340" y="3848754"/>
                </a:cubicBezTo>
                <a:cubicBezTo>
                  <a:pt x="3820340" y="3842465"/>
                  <a:pt x="3801459" y="3855043"/>
                  <a:pt x="3807752" y="3861332"/>
                </a:cubicBezTo>
                <a:cubicBezTo>
                  <a:pt x="3814046" y="3873909"/>
                  <a:pt x="3820340" y="3855043"/>
                  <a:pt x="3826634" y="3855043"/>
                </a:cubicBezTo>
                <a:cubicBezTo>
                  <a:pt x="3832928" y="3861332"/>
                  <a:pt x="3814046" y="3867621"/>
                  <a:pt x="3814046" y="3873909"/>
                </a:cubicBezTo>
                <a:cubicBezTo>
                  <a:pt x="3807752" y="3880198"/>
                  <a:pt x="3820340" y="3880198"/>
                  <a:pt x="3814046" y="3886487"/>
                </a:cubicBezTo>
                <a:cubicBezTo>
                  <a:pt x="3807752" y="3892776"/>
                  <a:pt x="3763696" y="3886487"/>
                  <a:pt x="3776283" y="3899065"/>
                </a:cubicBezTo>
                <a:cubicBezTo>
                  <a:pt x="3795165" y="3911642"/>
                  <a:pt x="3820340" y="3880198"/>
                  <a:pt x="3820340" y="3905353"/>
                </a:cubicBezTo>
                <a:cubicBezTo>
                  <a:pt x="3820340" y="3905353"/>
                  <a:pt x="3788871" y="3930509"/>
                  <a:pt x="3788871" y="3930509"/>
                </a:cubicBezTo>
                <a:cubicBezTo>
                  <a:pt x="3769990" y="3936798"/>
                  <a:pt x="3776283" y="3917931"/>
                  <a:pt x="3763696" y="3899065"/>
                </a:cubicBezTo>
                <a:cubicBezTo>
                  <a:pt x="3769990" y="3911642"/>
                  <a:pt x="3757402" y="3917931"/>
                  <a:pt x="3757402" y="3905353"/>
                </a:cubicBezTo>
                <a:cubicBezTo>
                  <a:pt x="3751108" y="3905353"/>
                  <a:pt x="3763696" y="3911642"/>
                  <a:pt x="3757402" y="3911642"/>
                </a:cubicBezTo>
                <a:cubicBezTo>
                  <a:pt x="3744814" y="3899065"/>
                  <a:pt x="3744814" y="3911642"/>
                  <a:pt x="3732227" y="3911642"/>
                </a:cubicBezTo>
                <a:cubicBezTo>
                  <a:pt x="3725933" y="3911642"/>
                  <a:pt x="3713345" y="3892776"/>
                  <a:pt x="3713345" y="3892776"/>
                </a:cubicBezTo>
                <a:cubicBezTo>
                  <a:pt x="3713345" y="3880198"/>
                  <a:pt x="3725933" y="3867621"/>
                  <a:pt x="3725933" y="3855043"/>
                </a:cubicBezTo>
                <a:cubicBezTo>
                  <a:pt x="3719639" y="3848754"/>
                  <a:pt x="3700758" y="3855043"/>
                  <a:pt x="3700758" y="3842465"/>
                </a:cubicBezTo>
                <a:cubicBezTo>
                  <a:pt x="3700758" y="3811021"/>
                  <a:pt x="3719639" y="3848754"/>
                  <a:pt x="3732227" y="3848754"/>
                </a:cubicBezTo>
                <a:cubicBezTo>
                  <a:pt x="3725933" y="3848754"/>
                  <a:pt x="3719639" y="3855043"/>
                  <a:pt x="3732227" y="3855043"/>
                </a:cubicBezTo>
                <a:cubicBezTo>
                  <a:pt x="3738520" y="3855043"/>
                  <a:pt x="3738520" y="3848754"/>
                  <a:pt x="3732227" y="3848754"/>
                </a:cubicBezTo>
                <a:cubicBezTo>
                  <a:pt x="3738520" y="3842465"/>
                  <a:pt x="3688170" y="3785866"/>
                  <a:pt x="3719639" y="3798444"/>
                </a:cubicBezTo>
                <a:cubicBezTo>
                  <a:pt x="3725933" y="3754422"/>
                  <a:pt x="3763696" y="3785866"/>
                  <a:pt x="3776283" y="3760711"/>
                </a:cubicBezTo>
                <a:cubicBezTo>
                  <a:pt x="3776283" y="3748133"/>
                  <a:pt x="3763696" y="3722978"/>
                  <a:pt x="3757402" y="3722978"/>
                </a:cubicBezTo>
                <a:cubicBezTo>
                  <a:pt x="3744814" y="3716689"/>
                  <a:pt x="3744814" y="3704111"/>
                  <a:pt x="3738520" y="3697823"/>
                </a:cubicBezTo>
                <a:cubicBezTo>
                  <a:pt x="3732227" y="3691534"/>
                  <a:pt x="3719639" y="3697823"/>
                  <a:pt x="3719639" y="3697823"/>
                </a:cubicBezTo>
                <a:cubicBezTo>
                  <a:pt x="3719639" y="3697823"/>
                  <a:pt x="3713345" y="3672667"/>
                  <a:pt x="3713345" y="3672667"/>
                </a:cubicBezTo>
                <a:cubicBezTo>
                  <a:pt x="3713345" y="3660090"/>
                  <a:pt x="3725933" y="3653801"/>
                  <a:pt x="3719639" y="3641223"/>
                </a:cubicBezTo>
                <a:cubicBezTo>
                  <a:pt x="3719639" y="3647512"/>
                  <a:pt x="3694464" y="3641223"/>
                  <a:pt x="3688170" y="3641223"/>
                </a:cubicBezTo>
                <a:cubicBezTo>
                  <a:pt x="3688170" y="3641223"/>
                  <a:pt x="3694464" y="3647512"/>
                  <a:pt x="3688170" y="3647512"/>
                </a:cubicBezTo>
                <a:cubicBezTo>
                  <a:pt x="3675582" y="3647512"/>
                  <a:pt x="3669289" y="3634934"/>
                  <a:pt x="3669289" y="3634934"/>
                </a:cubicBezTo>
                <a:cubicBezTo>
                  <a:pt x="3669289" y="3634934"/>
                  <a:pt x="3662995" y="3641223"/>
                  <a:pt x="3656701" y="3641223"/>
                </a:cubicBezTo>
                <a:cubicBezTo>
                  <a:pt x="3650407" y="3628646"/>
                  <a:pt x="3662995" y="3616068"/>
                  <a:pt x="3656701" y="3603490"/>
                </a:cubicBezTo>
                <a:cubicBezTo>
                  <a:pt x="3644113" y="3590913"/>
                  <a:pt x="3650407" y="3603490"/>
                  <a:pt x="3644113" y="3597202"/>
                </a:cubicBezTo>
                <a:cubicBezTo>
                  <a:pt x="3637820" y="3597202"/>
                  <a:pt x="3644113" y="3584624"/>
                  <a:pt x="3637820" y="3584624"/>
                </a:cubicBezTo>
                <a:cubicBezTo>
                  <a:pt x="3631526" y="3584624"/>
                  <a:pt x="3631526" y="3590913"/>
                  <a:pt x="3625232" y="3597202"/>
                </a:cubicBezTo>
                <a:cubicBezTo>
                  <a:pt x="3625232" y="3597202"/>
                  <a:pt x="3625232" y="3597202"/>
                  <a:pt x="3618938" y="3590913"/>
                </a:cubicBezTo>
                <a:cubicBezTo>
                  <a:pt x="3618938" y="3597202"/>
                  <a:pt x="3625232" y="3609779"/>
                  <a:pt x="3612644" y="3609779"/>
                </a:cubicBezTo>
                <a:cubicBezTo>
                  <a:pt x="3612644" y="3603490"/>
                  <a:pt x="3606351" y="3590913"/>
                  <a:pt x="3600057" y="3578335"/>
                </a:cubicBezTo>
                <a:cubicBezTo>
                  <a:pt x="3606351" y="3578335"/>
                  <a:pt x="3606351" y="3578335"/>
                  <a:pt x="3612644" y="3578335"/>
                </a:cubicBezTo>
                <a:cubicBezTo>
                  <a:pt x="3612644" y="3578335"/>
                  <a:pt x="3618938" y="3578335"/>
                  <a:pt x="3618938" y="3572046"/>
                </a:cubicBezTo>
                <a:cubicBezTo>
                  <a:pt x="3625232" y="3572046"/>
                  <a:pt x="3631526" y="3572046"/>
                  <a:pt x="3637820" y="3565758"/>
                </a:cubicBezTo>
                <a:cubicBezTo>
                  <a:pt x="3637820" y="3565758"/>
                  <a:pt x="3650407" y="3546891"/>
                  <a:pt x="3650407" y="3546891"/>
                </a:cubicBezTo>
                <a:cubicBezTo>
                  <a:pt x="3656701" y="3515447"/>
                  <a:pt x="3612644" y="3477714"/>
                  <a:pt x="3600057" y="3465137"/>
                </a:cubicBezTo>
                <a:cubicBezTo>
                  <a:pt x="3600057" y="3471425"/>
                  <a:pt x="3600057" y="3484003"/>
                  <a:pt x="3593763" y="3477714"/>
                </a:cubicBezTo>
                <a:cubicBezTo>
                  <a:pt x="3562294" y="3477714"/>
                  <a:pt x="3562294" y="3433692"/>
                  <a:pt x="3549706" y="3414826"/>
                </a:cubicBezTo>
                <a:cubicBezTo>
                  <a:pt x="3549706" y="3414826"/>
                  <a:pt x="3537119" y="3414826"/>
                  <a:pt x="3537119" y="3414826"/>
                </a:cubicBezTo>
                <a:cubicBezTo>
                  <a:pt x="3524531" y="3408537"/>
                  <a:pt x="3530825" y="3395960"/>
                  <a:pt x="3524531" y="3395960"/>
                </a:cubicBezTo>
                <a:cubicBezTo>
                  <a:pt x="3524531" y="3395960"/>
                  <a:pt x="3511943" y="3402248"/>
                  <a:pt x="3511943" y="3395960"/>
                </a:cubicBezTo>
                <a:cubicBezTo>
                  <a:pt x="3505650" y="3389671"/>
                  <a:pt x="3518237" y="3377093"/>
                  <a:pt x="3505650" y="3377093"/>
                </a:cubicBezTo>
                <a:cubicBezTo>
                  <a:pt x="3493062" y="3377093"/>
                  <a:pt x="3493062" y="3395960"/>
                  <a:pt x="3499356" y="3395960"/>
                </a:cubicBezTo>
                <a:cubicBezTo>
                  <a:pt x="3493062" y="3402248"/>
                  <a:pt x="3480474" y="3389671"/>
                  <a:pt x="3480474" y="3395960"/>
                </a:cubicBezTo>
                <a:cubicBezTo>
                  <a:pt x="3474181" y="3395960"/>
                  <a:pt x="3474181" y="3414826"/>
                  <a:pt x="3467887" y="3414826"/>
                </a:cubicBezTo>
                <a:cubicBezTo>
                  <a:pt x="3461593" y="3414826"/>
                  <a:pt x="3461593" y="3395960"/>
                  <a:pt x="3449005" y="3408537"/>
                </a:cubicBezTo>
                <a:cubicBezTo>
                  <a:pt x="3442712" y="3414826"/>
                  <a:pt x="3467887" y="3439981"/>
                  <a:pt x="3474181" y="3439981"/>
                </a:cubicBezTo>
                <a:cubicBezTo>
                  <a:pt x="3474181" y="3446270"/>
                  <a:pt x="3486768" y="3471425"/>
                  <a:pt x="3486768" y="3471425"/>
                </a:cubicBezTo>
                <a:cubicBezTo>
                  <a:pt x="3486768" y="3471425"/>
                  <a:pt x="3493062" y="3471425"/>
                  <a:pt x="3499356" y="3471425"/>
                </a:cubicBezTo>
                <a:cubicBezTo>
                  <a:pt x="3505650" y="3477714"/>
                  <a:pt x="3511943" y="3477714"/>
                  <a:pt x="3511943" y="3471425"/>
                </a:cubicBezTo>
                <a:cubicBezTo>
                  <a:pt x="3518237" y="3471425"/>
                  <a:pt x="3518237" y="3471425"/>
                  <a:pt x="3518237" y="3471425"/>
                </a:cubicBezTo>
                <a:cubicBezTo>
                  <a:pt x="3524531" y="3477714"/>
                  <a:pt x="3518237" y="3490292"/>
                  <a:pt x="3530825" y="3484003"/>
                </a:cubicBezTo>
                <a:cubicBezTo>
                  <a:pt x="3537119" y="3484003"/>
                  <a:pt x="3530825" y="3477714"/>
                  <a:pt x="3530825" y="3477714"/>
                </a:cubicBezTo>
                <a:cubicBezTo>
                  <a:pt x="3530825" y="3471425"/>
                  <a:pt x="3530825" y="3471425"/>
                  <a:pt x="3530825" y="3471425"/>
                </a:cubicBezTo>
                <a:cubicBezTo>
                  <a:pt x="3524531" y="3471425"/>
                  <a:pt x="3549706" y="3439981"/>
                  <a:pt x="3543413" y="3433692"/>
                </a:cubicBezTo>
                <a:cubicBezTo>
                  <a:pt x="3556000" y="3439981"/>
                  <a:pt x="3581175" y="3509158"/>
                  <a:pt x="3556000" y="3496581"/>
                </a:cubicBezTo>
                <a:cubicBezTo>
                  <a:pt x="3568588" y="3502869"/>
                  <a:pt x="3549706" y="3509158"/>
                  <a:pt x="3549706" y="3515447"/>
                </a:cubicBezTo>
                <a:cubicBezTo>
                  <a:pt x="3549706" y="3528025"/>
                  <a:pt x="3562294" y="3540602"/>
                  <a:pt x="3549706" y="3546891"/>
                </a:cubicBezTo>
                <a:cubicBezTo>
                  <a:pt x="3556000" y="3546891"/>
                  <a:pt x="3556000" y="3553180"/>
                  <a:pt x="3556000" y="3559469"/>
                </a:cubicBezTo>
                <a:cubicBezTo>
                  <a:pt x="3556000" y="3559469"/>
                  <a:pt x="3556000" y="3559469"/>
                  <a:pt x="3549706" y="3565758"/>
                </a:cubicBezTo>
                <a:cubicBezTo>
                  <a:pt x="3549706" y="3559469"/>
                  <a:pt x="3549706" y="3559469"/>
                  <a:pt x="3549706" y="3559469"/>
                </a:cubicBezTo>
                <a:cubicBezTo>
                  <a:pt x="3543413" y="3553180"/>
                  <a:pt x="3549706" y="3559469"/>
                  <a:pt x="3549706" y="3565758"/>
                </a:cubicBezTo>
                <a:cubicBezTo>
                  <a:pt x="3518237" y="3578335"/>
                  <a:pt x="3524531" y="3634934"/>
                  <a:pt x="3549706" y="3653801"/>
                </a:cubicBezTo>
                <a:cubicBezTo>
                  <a:pt x="3549706" y="3653801"/>
                  <a:pt x="3556000" y="3660090"/>
                  <a:pt x="3562294" y="3660090"/>
                </a:cubicBezTo>
                <a:cubicBezTo>
                  <a:pt x="3562294" y="3678956"/>
                  <a:pt x="3549706" y="3704111"/>
                  <a:pt x="3530825" y="3710400"/>
                </a:cubicBezTo>
                <a:cubicBezTo>
                  <a:pt x="3530825" y="3710400"/>
                  <a:pt x="3530825" y="3710400"/>
                  <a:pt x="3524531" y="3710400"/>
                </a:cubicBezTo>
                <a:cubicBezTo>
                  <a:pt x="3524531" y="3716689"/>
                  <a:pt x="3518237" y="3716689"/>
                  <a:pt x="3511943" y="3716689"/>
                </a:cubicBezTo>
                <a:cubicBezTo>
                  <a:pt x="3499356" y="3710400"/>
                  <a:pt x="3493062" y="3672667"/>
                  <a:pt x="3486768" y="3660090"/>
                </a:cubicBezTo>
                <a:cubicBezTo>
                  <a:pt x="3474181" y="3647512"/>
                  <a:pt x="3455299" y="3641223"/>
                  <a:pt x="3442712" y="3628646"/>
                </a:cubicBezTo>
                <a:cubicBezTo>
                  <a:pt x="3430124" y="3616068"/>
                  <a:pt x="3417536" y="3584624"/>
                  <a:pt x="3404949" y="3572046"/>
                </a:cubicBezTo>
                <a:cubicBezTo>
                  <a:pt x="3398655" y="3565758"/>
                  <a:pt x="3386067" y="3565758"/>
                  <a:pt x="3379774" y="3559469"/>
                </a:cubicBezTo>
                <a:cubicBezTo>
                  <a:pt x="3367186" y="3546891"/>
                  <a:pt x="3386067" y="3546891"/>
                  <a:pt x="3392361" y="3540602"/>
                </a:cubicBezTo>
                <a:cubicBezTo>
                  <a:pt x="3411243" y="3528025"/>
                  <a:pt x="3386067" y="3496581"/>
                  <a:pt x="3373480" y="3496581"/>
                </a:cubicBezTo>
                <a:cubicBezTo>
                  <a:pt x="3360892" y="3484003"/>
                  <a:pt x="3373480" y="3496581"/>
                  <a:pt x="3360892" y="3496581"/>
                </a:cubicBezTo>
                <a:cubicBezTo>
                  <a:pt x="3342011" y="3490292"/>
                  <a:pt x="3354598" y="3496581"/>
                  <a:pt x="3354598" y="3509158"/>
                </a:cubicBezTo>
                <a:cubicBezTo>
                  <a:pt x="3348305" y="3515447"/>
                  <a:pt x="3329423" y="3521736"/>
                  <a:pt x="3329423" y="3528025"/>
                </a:cubicBezTo>
                <a:cubicBezTo>
                  <a:pt x="3329423" y="3528025"/>
                  <a:pt x="3348305" y="3540602"/>
                  <a:pt x="3360892" y="3559469"/>
                </a:cubicBezTo>
                <a:cubicBezTo>
                  <a:pt x="3367186" y="3572046"/>
                  <a:pt x="3373480" y="3578335"/>
                  <a:pt x="3386067" y="3584624"/>
                </a:cubicBezTo>
                <a:cubicBezTo>
                  <a:pt x="3398655" y="3597202"/>
                  <a:pt x="3404949" y="3603490"/>
                  <a:pt x="3404949" y="3616068"/>
                </a:cubicBezTo>
                <a:cubicBezTo>
                  <a:pt x="3404949" y="3622357"/>
                  <a:pt x="3392361" y="3616068"/>
                  <a:pt x="3392361" y="3628646"/>
                </a:cubicBezTo>
                <a:cubicBezTo>
                  <a:pt x="3392361" y="3634934"/>
                  <a:pt x="3411243" y="3647512"/>
                  <a:pt x="3417536" y="3641223"/>
                </a:cubicBezTo>
                <a:cubicBezTo>
                  <a:pt x="3423830" y="3641223"/>
                  <a:pt x="3417536" y="3622357"/>
                  <a:pt x="3423830" y="3622357"/>
                </a:cubicBezTo>
                <a:cubicBezTo>
                  <a:pt x="3430124" y="3622357"/>
                  <a:pt x="3442712" y="3660090"/>
                  <a:pt x="3442712" y="3666379"/>
                </a:cubicBezTo>
                <a:cubicBezTo>
                  <a:pt x="3461593" y="3710400"/>
                  <a:pt x="3379774" y="3641223"/>
                  <a:pt x="3386067" y="3666379"/>
                </a:cubicBezTo>
                <a:cubicBezTo>
                  <a:pt x="3386067" y="3666379"/>
                  <a:pt x="3398655" y="3678956"/>
                  <a:pt x="3411243" y="3685245"/>
                </a:cubicBezTo>
                <a:cubicBezTo>
                  <a:pt x="3411243" y="3685245"/>
                  <a:pt x="3411243" y="3685245"/>
                  <a:pt x="3417536" y="3685245"/>
                </a:cubicBezTo>
                <a:cubicBezTo>
                  <a:pt x="3423830" y="3691534"/>
                  <a:pt x="3423830" y="3691534"/>
                  <a:pt x="3423830" y="3691534"/>
                </a:cubicBezTo>
                <a:cubicBezTo>
                  <a:pt x="3430124" y="3691534"/>
                  <a:pt x="3430124" y="3691534"/>
                  <a:pt x="3430124" y="3691534"/>
                </a:cubicBezTo>
                <a:cubicBezTo>
                  <a:pt x="3423830" y="3697823"/>
                  <a:pt x="3430124" y="3704111"/>
                  <a:pt x="3430124" y="3697823"/>
                </a:cubicBezTo>
                <a:cubicBezTo>
                  <a:pt x="3449005" y="3704111"/>
                  <a:pt x="3499356" y="3716689"/>
                  <a:pt x="3493062" y="3735556"/>
                </a:cubicBezTo>
                <a:cubicBezTo>
                  <a:pt x="3486768" y="3735556"/>
                  <a:pt x="3486768" y="3735556"/>
                  <a:pt x="3486768" y="3729267"/>
                </a:cubicBezTo>
                <a:cubicBezTo>
                  <a:pt x="3486768" y="3729267"/>
                  <a:pt x="3480474" y="3729267"/>
                  <a:pt x="3480474" y="3729267"/>
                </a:cubicBezTo>
                <a:cubicBezTo>
                  <a:pt x="3474181" y="3735556"/>
                  <a:pt x="3474181" y="3735556"/>
                  <a:pt x="3474181" y="3735556"/>
                </a:cubicBezTo>
                <a:cubicBezTo>
                  <a:pt x="3467887" y="3735556"/>
                  <a:pt x="3461593" y="3722978"/>
                  <a:pt x="3449005" y="3716689"/>
                </a:cubicBezTo>
                <a:cubicBezTo>
                  <a:pt x="3436418" y="3710400"/>
                  <a:pt x="3430124" y="3710400"/>
                  <a:pt x="3423830" y="3704111"/>
                </a:cubicBezTo>
                <a:cubicBezTo>
                  <a:pt x="3411243" y="3704111"/>
                  <a:pt x="3404949" y="3697823"/>
                  <a:pt x="3392361" y="3691534"/>
                </a:cubicBezTo>
                <a:cubicBezTo>
                  <a:pt x="3367186" y="3672667"/>
                  <a:pt x="3398655" y="3710400"/>
                  <a:pt x="3404949" y="3716689"/>
                </a:cubicBezTo>
                <a:cubicBezTo>
                  <a:pt x="3411243" y="3722978"/>
                  <a:pt x="3423830" y="3735556"/>
                  <a:pt x="3430124" y="3735556"/>
                </a:cubicBezTo>
                <a:cubicBezTo>
                  <a:pt x="3436418" y="3735556"/>
                  <a:pt x="3442712" y="3722978"/>
                  <a:pt x="3442712" y="3722978"/>
                </a:cubicBezTo>
                <a:cubicBezTo>
                  <a:pt x="3455299" y="3716689"/>
                  <a:pt x="3499356" y="3773288"/>
                  <a:pt x="3455299" y="3760711"/>
                </a:cubicBezTo>
                <a:cubicBezTo>
                  <a:pt x="3474181" y="3779577"/>
                  <a:pt x="3474181" y="3785866"/>
                  <a:pt x="3467887" y="3792155"/>
                </a:cubicBezTo>
                <a:cubicBezTo>
                  <a:pt x="3467887" y="3792155"/>
                  <a:pt x="3461593" y="3792155"/>
                  <a:pt x="3461593" y="3792155"/>
                </a:cubicBezTo>
                <a:cubicBezTo>
                  <a:pt x="3455299" y="3792155"/>
                  <a:pt x="3455299" y="3792155"/>
                  <a:pt x="3449005" y="3798444"/>
                </a:cubicBezTo>
                <a:cubicBezTo>
                  <a:pt x="3430124" y="3798444"/>
                  <a:pt x="3404949" y="3792155"/>
                  <a:pt x="3392361" y="3779577"/>
                </a:cubicBezTo>
                <a:cubicBezTo>
                  <a:pt x="3386067" y="3773288"/>
                  <a:pt x="3386067" y="3773288"/>
                  <a:pt x="3379774" y="3767000"/>
                </a:cubicBezTo>
                <a:cubicBezTo>
                  <a:pt x="3398655" y="3779577"/>
                  <a:pt x="3386067" y="3748133"/>
                  <a:pt x="3373480" y="3760711"/>
                </a:cubicBezTo>
                <a:cubicBezTo>
                  <a:pt x="3373480" y="3760711"/>
                  <a:pt x="3373480" y="3754422"/>
                  <a:pt x="3367186" y="3754422"/>
                </a:cubicBezTo>
                <a:cubicBezTo>
                  <a:pt x="3360892" y="3760711"/>
                  <a:pt x="3360892" y="3779577"/>
                  <a:pt x="3354598" y="3767000"/>
                </a:cubicBezTo>
                <a:cubicBezTo>
                  <a:pt x="3348305" y="3798444"/>
                  <a:pt x="3386067" y="3811021"/>
                  <a:pt x="3367186" y="3773288"/>
                </a:cubicBezTo>
                <a:cubicBezTo>
                  <a:pt x="3398655" y="3785866"/>
                  <a:pt x="3411243" y="3836177"/>
                  <a:pt x="3423830" y="3861332"/>
                </a:cubicBezTo>
                <a:cubicBezTo>
                  <a:pt x="3430124" y="3880198"/>
                  <a:pt x="3455299" y="3861332"/>
                  <a:pt x="3467887" y="3861332"/>
                </a:cubicBezTo>
                <a:cubicBezTo>
                  <a:pt x="3486768" y="3855043"/>
                  <a:pt x="3480474" y="3848754"/>
                  <a:pt x="3480474" y="3842465"/>
                </a:cubicBezTo>
                <a:cubicBezTo>
                  <a:pt x="3486768" y="3836177"/>
                  <a:pt x="3486768" y="3823599"/>
                  <a:pt x="3486768" y="3817310"/>
                </a:cubicBezTo>
                <a:cubicBezTo>
                  <a:pt x="3499356" y="3829888"/>
                  <a:pt x="3511943" y="3842465"/>
                  <a:pt x="3505650" y="3855043"/>
                </a:cubicBezTo>
                <a:cubicBezTo>
                  <a:pt x="3499356" y="3867621"/>
                  <a:pt x="3474181" y="3873909"/>
                  <a:pt x="3474181" y="3886487"/>
                </a:cubicBezTo>
                <a:cubicBezTo>
                  <a:pt x="3474181" y="3899065"/>
                  <a:pt x="3499356" y="3892776"/>
                  <a:pt x="3499356" y="3905353"/>
                </a:cubicBezTo>
                <a:cubicBezTo>
                  <a:pt x="3505650" y="3899065"/>
                  <a:pt x="3493062" y="3886487"/>
                  <a:pt x="3499356" y="3880198"/>
                </a:cubicBezTo>
                <a:cubicBezTo>
                  <a:pt x="3499356" y="3880198"/>
                  <a:pt x="3505650" y="3880198"/>
                  <a:pt x="3505650" y="3880198"/>
                </a:cubicBezTo>
                <a:cubicBezTo>
                  <a:pt x="3505650" y="3880198"/>
                  <a:pt x="3499356" y="3873909"/>
                  <a:pt x="3499356" y="3873909"/>
                </a:cubicBezTo>
                <a:cubicBezTo>
                  <a:pt x="3524531" y="3855043"/>
                  <a:pt x="3511943" y="3899065"/>
                  <a:pt x="3505650" y="3905353"/>
                </a:cubicBezTo>
                <a:cubicBezTo>
                  <a:pt x="3511943" y="3905353"/>
                  <a:pt x="3511943" y="3905353"/>
                  <a:pt x="3511943" y="3905353"/>
                </a:cubicBezTo>
                <a:cubicBezTo>
                  <a:pt x="3518237" y="3911642"/>
                  <a:pt x="3518237" y="3917931"/>
                  <a:pt x="3518237" y="3917931"/>
                </a:cubicBezTo>
                <a:cubicBezTo>
                  <a:pt x="3518237" y="3917931"/>
                  <a:pt x="3511943" y="3917931"/>
                  <a:pt x="3511943" y="3917931"/>
                </a:cubicBezTo>
                <a:cubicBezTo>
                  <a:pt x="3511943" y="3917931"/>
                  <a:pt x="3505650" y="3924220"/>
                  <a:pt x="3511943" y="3924220"/>
                </a:cubicBezTo>
                <a:cubicBezTo>
                  <a:pt x="3499356" y="3930509"/>
                  <a:pt x="3480474" y="3930509"/>
                  <a:pt x="3480474" y="3930509"/>
                </a:cubicBezTo>
                <a:cubicBezTo>
                  <a:pt x="3480474" y="3930509"/>
                  <a:pt x="3480474" y="3930509"/>
                  <a:pt x="3474181" y="3930509"/>
                </a:cubicBezTo>
                <a:cubicBezTo>
                  <a:pt x="3474181" y="3930509"/>
                  <a:pt x="3474181" y="3936798"/>
                  <a:pt x="3474181" y="3936798"/>
                </a:cubicBezTo>
                <a:cubicBezTo>
                  <a:pt x="3467887" y="3930509"/>
                  <a:pt x="3461593" y="3955664"/>
                  <a:pt x="3474181" y="3949375"/>
                </a:cubicBezTo>
                <a:cubicBezTo>
                  <a:pt x="3474181" y="3955664"/>
                  <a:pt x="3474181" y="3955664"/>
                  <a:pt x="3474181" y="3955664"/>
                </a:cubicBezTo>
                <a:cubicBezTo>
                  <a:pt x="3474181" y="3955664"/>
                  <a:pt x="3480474" y="3961953"/>
                  <a:pt x="3480474" y="3961953"/>
                </a:cubicBezTo>
                <a:cubicBezTo>
                  <a:pt x="3480474" y="3968242"/>
                  <a:pt x="3482048" y="3972958"/>
                  <a:pt x="3483621" y="3976889"/>
                </a:cubicBezTo>
                <a:lnTo>
                  <a:pt x="3486139" y="3985064"/>
                </a:lnTo>
                <a:lnTo>
                  <a:pt x="3480474" y="3980819"/>
                </a:lnTo>
                <a:cubicBezTo>
                  <a:pt x="3461593" y="3968242"/>
                  <a:pt x="3461593" y="3974530"/>
                  <a:pt x="3480474" y="3987108"/>
                </a:cubicBezTo>
                <a:cubicBezTo>
                  <a:pt x="3480474" y="3987108"/>
                  <a:pt x="3499356" y="4005975"/>
                  <a:pt x="3505650" y="4005975"/>
                </a:cubicBezTo>
                <a:cubicBezTo>
                  <a:pt x="3505650" y="4012263"/>
                  <a:pt x="3505650" y="4012263"/>
                  <a:pt x="3505650" y="4018552"/>
                </a:cubicBezTo>
                <a:cubicBezTo>
                  <a:pt x="3505650" y="4021697"/>
                  <a:pt x="3511944" y="4018552"/>
                  <a:pt x="3516664" y="4015408"/>
                </a:cubicBezTo>
                <a:lnTo>
                  <a:pt x="3520598" y="4012263"/>
                </a:lnTo>
                <a:lnTo>
                  <a:pt x="3522171" y="4012263"/>
                </a:lnTo>
                <a:cubicBezTo>
                  <a:pt x="3524531" y="4012263"/>
                  <a:pt x="3527678" y="4012263"/>
                  <a:pt x="3530825" y="4012263"/>
                </a:cubicBezTo>
                <a:cubicBezTo>
                  <a:pt x="3543413" y="4012263"/>
                  <a:pt x="3556000" y="4018552"/>
                  <a:pt x="3556000" y="4024841"/>
                </a:cubicBezTo>
                <a:cubicBezTo>
                  <a:pt x="3568588" y="4037419"/>
                  <a:pt x="3556000" y="4031130"/>
                  <a:pt x="3562294" y="4043707"/>
                </a:cubicBezTo>
                <a:cubicBezTo>
                  <a:pt x="3574882" y="4062574"/>
                  <a:pt x="3581175" y="4062574"/>
                  <a:pt x="3562294" y="4056285"/>
                </a:cubicBezTo>
                <a:cubicBezTo>
                  <a:pt x="3543413" y="4043707"/>
                  <a:pt x="3530825" y="4056285"/>
                  <a:pt x="3543413" y="4037419"/>
                </a:cubicBezTo>
                <a:cubicBezTo>
                  <a:pt x="3524531" y="4037419"/>
                  <a:pt x="3537119" y="4056285"/>
                  <a:pt x="3530825" y="4056285"/>
                </a:cubicBezTo>
                <a:cubicBezTo>
                  <a:pt x="3524531" y="4062574"/>
                  <a:pt x="3518237" y="4056285"/>
                  <a:pt x="3511943" y="4049996"/>
                </a:cubicBezTo>
                <a:cubicBezTo>
                  <a:pt x="3511943" y="4049996"/>
                  <a:pt x="3511943" y="4049996"/>
                  <a:pt x="3518237" y="4049996"/>
                </a:cubicBezTo>
                <a:cubicBezTo>
                  <a:pt x="3524531" y="4049996"/>
                  <a:pt x="3518237" y="4037419"/>
                  <a:pt x="3511943" y="4043707"/>
                </a:cubicBezTo>
                <a:cubicBezTo>
                  <a:pt x="3511943" y="4043707"/>
                  <a:pt x="3511943" y="4043707"/>
                  <a:pt x="3511943" y="4049996"/>
                </a:cubicBezTo>
                <a:cubicBezTo>
                  <a:pt x="3505650" y="4043707"/>
                  <a:pt x="3505650" y="4037419"/>
                  <a:pt x="3499356" y="4037419"/>
                </a:cubicBezTo>
                <a:cubicBezTo>
                  <a:pt x="3499356" y="4037419"/>
                  <a:pt x="3505650" y="4024841"/>
                  <a:pt x="3505650" y="4024841"/>
                </a:cubicBezTo>
                <a:cubicBezTo>
                  <a:pt x="3505650" y="4024841"/>
                  <a:pt x="3493062" y="4012263"/>
                  <a:pt x="3493062" y="4012263"/>
                </a:cubicBezTo>
                <a:cubicBezTo>
                  <a:pt x="3480474" y="3999686"/>
                  <a:pt x="3461593" y="4005975"/>
                  <a:pt x="3449005" y="4012263"/>
                </a:cubicBezTo>
                <a:cubicBezTo>
                  <a:pt x="3449005" y="4005975"/>
                  <a:pt x="3449005" y="4005975"/>
                  <a:pt x="3442712" y="4012263"/>
                </a:cubicBezTo>
                <a:cubicBezTo>
                  <a:pt x="3430124" y="4024841"/>
                  <a:pt x="3423830" y="4031130"/>
                  <a:pt x="3417536" y="4043707"/>
                </a:cubicBezTo>
                <a:cubicBezTo>
                  <a:pt x="3417536" y="4049996"/>
                  <a:pt x="3417536" y="4049996"/>
                  <a:pt x="3417536" y="4049996"/>
                </a:cubicBezTo>
                <a:cubicBezTo>
                  <a:pt x="3417536" y="4043707"/>
                  <a:pt x="3411243" y="4043707"/>
                  <a:pt x="3404949" y="4043707"/>
                </a:cubicBezTo>
                <a:cubicBezTo>
                  <a:pt x="3398655" y="4049996"/>
                  <a:pt x="3411243" y="4062574"/>
                  <a:pt x="3417536" y="4062574"/>
                </a:cubicBezTo>
                <a:cubicBezTo>
                  <a:pt x="3417536" y="4068863"/>
                  <a:pt x="3417536" y="4075151"/>
                  <a:pt x="3423830" y="4081440"/>
                </a:cubicBezTo>
                <a:cubicBezTo>
                  <a:pt x="3430124" y="4094018"/>
                  <a:pt x="3442712" y="4100307"/>
                  <a:pt x="3455299" y="4100307"/>
                </a:cubicBezTo>
                <a:cubicBezTo>
                  <a:pt x="3455299" y="4100307"/>
                  <a:pt x="3455299" y="4106596"/>
                  <a:pt x="3455299" y="4106596"/>
                </a:cubicBezTo>
                <a:cubicBezTo>
                  <a:pt x="3455299" y="4106596"/>
                  <a:pt x="3461593" y="4106596"/>
                  <a:pt x="3461593" y="4100307"/>
                </a:cubicBezTo>
                <a:cubicBezTo>
                  <a:pt x="3461593" y="4100307"/>
                  <a:pt x="3467887" y="4100307"/>
                  <a:pt x="3467887" y="4100307"/>
                </a:cubicBezTo>
                <a:cubicBezTo>
                  <a:pt x="3467887" y="4100307"/>
                  <a:pt x="3467887" y="4106596"/>
                  <a:pt x="3474181" y="4106596"/>
                </a:cubicBezTo>
                <a:cubicBezTo>
                  <a:pt x="3474181" y="4106596"/>
                  <a:pt x="3474181" y="4100307"/>
                  <a:pt x="3474181" y="4100307"/>
                </a:cubicBezTo>
                <a:cubicBezTo>
                  <a:pt x="3480474" y="4100307"/>
                  <a:pt x="3486768" y="4094018"/>
                  <a:pt x="3493062" y="4087729"/>
                </a:cubicBezTo>
                <a:cubicBezTo>
                  <a:pt x="3493062" y="4094018"/>
                  <a:pt x="3499356" y="4100307"/>
                  <a:pt x="3499356" y="4106596"/>
                </a:cubicBezTo>
                <a:cubicBezTo>
                  <a:pt x="3499356" y="4106596"/>
                  <a:pt x="3486768" y="4112884"/>
                  <a:pt x="3486768" y="4112884"/>
                </a:cubicBezTo>
                <a:cubicBezTo>
                  <a:pt x="3486768" y="4119173"/>
                  <a:pt x="3493062" y="4119173"/>
                  <a:pt x="3493062" y="4119173"/>
                </a:cubicBezTo>
                <a:cubicBezTo>
                  <a:pt x="3493062" y="4119173"/>
                  <a:pt x="3493062" y="4119173"/>
                  <a:pt x="3486768" y="4125462"/>
                </a:cubicBezTo>
                <a:cubicBezTo>
                  <a:pt x="3493062" y="4125462"/>
                  <a:pt x="3493062" y="4119173"/>
                  <a:pt x="3493062" y="4119173"/>
                </a:cubicBezTo>
                <a:cubicBezTo>
                  <a:pt x="3499356" y="4125462"/>
                  <a:pt x="3505650" y="4125462"/>
                  <a:pt x="3505650" y="4125462"/>
                </a:cubicBezTo>
                <a:cubicBezTo>
                  <a:pt x="3511943" y="4125462"/>
                  <a:pt x="3511943" y="4131751"/>
                  <a:pt x="3511943" y="4131751"/>
                </a:cubicBezTo>
                <a:cubicBezTo>
                  <a:pt x="3511943" y="4131751"/>
                  <a:pt x="3511943" y="4131751"/>
                  <a:pt x="3499356" y="4144328"/>
                </a:cubicBezTo>
                <a:cubicBezTo>
                  <a:pt x="3493062" y="4144328"/>
                  <a:pt x="3493062" y="4144328"/>
                  <a:pt x="3493062" y="4144328"/>
                </a:cubicBezTo>
                <a:cubicBezTo>
                  <a:pt x="3493062" y="4144328"/>
                  <a:pt x="3493062" y="4144328"/>
                  <a:pt x="3467887" y="4156906"/>
                </a:cubicBezTo>
                <a:cubicBezTo>
                  <a:pt x="3467887" y="4156906"/>
                  <a:pt x="3467887" y="4150617"/>
                  <a:pt x="3467887" y="4150617"/>
                </a:cubicBezTo>
                <a:cubicBezTo>
                  <a:pt x="3467887" y="4144328"/>
                  <a:pt x="3467887" y="4138040"/>
                  <a:pt x="3467887" y="4131751"/>
                </a:cubicBezTo>
                <a:cubicBezTo>
                  <a:pt x="3467887" y="4125462"/>
                  <a:pt x="3467887" y="4125462"/>
                  <a:pt x="3461593" y="4125462"/>
                </a:cubicBezTo>
                <a:cubicBezTo>
                  <a:pt x="3455299" y="4119173"/>
                  <a:pt x="3449005" y="4119173"/>
                  <a:pt x="3442712" y="4125462"/>
                </a:cubicBezTo>
                <a:cubicBezTo>
                  <a:pt x="3442712" y="4119173"/>
                  <a:pt x="3436418" y="4119173"/>
                  <a:pt x="3430124" y="4125462"/>
                </a:cubicBezTo>
                <a:cubicBezTo>
                  <a:pt x="3430124" y="4131751"/>
                  <a:pt x="3436418" y="4138040"/>
                  <a:pt x="3436418" y="4138040"/>
                </a:cubicBezTo>
                <a:cubicBezTo>
                  <a:pt x="3436418" y="4138040"/>
                  <a:pt x="3436418" y="4144328"/>
                  <a:pt x="3436418" y="4144328"/>
                </a:cubicBezTo>
                <a:cubicBezTo>
                  <a:pt x="3430124" y="4144328"/>
                  <a:pt x="3430124" y="4125462"/>
                  <a:pt x="3423830" y="4125462"/>
                </a:cubicBezTo>
                <a:cubicBezTo>
                  <a:pt x="3423830" y="4138040"/>
                  <a:pt x="3430124" y="4150617"/>
                  <a:pt x="3430124" y="4156906"/>
                </a:cubicBezTo>
                <a:cubicBezTo>
                  <a:pt x="3423830" y="4156906"/>
                  <a:pt x="3417536" y="4169484"/>
                  <a:pt x="3417536" y="4169484"/>
                </a:cubicBezTo>
                <a:cubicBezTo>
                  <a:pt x="3404949" y="4169484"/>
                  <a:pt x="3398655" y="4156906"/>
                  <a:pt x="3386067" y="4163195"/>
                </a:cubicBezTo>
                <a:cubicBezTo>
                  <a:pt x="3379774" y="4169484"/>
                  <a:pt x="3379774" y="4182061"/>
                  <a:pt x="3386067" y="4188350"/>
                </a:cubicBezTo>
                <a:cubicBezTo>
                  <a:pt x="3379774" y="4182061"/>
                  <a:pt x="3379774" y="4182061"/>
                  <a:pt x="3379774" y="4182061"/>
                </a:cubicBezTo>
                <a:cubicBezTo>
                  <a:pt x="3373480" y="4175772"/>
                  <a:pt x="3373480" y="4175772"/>
                  <a:pt x="3373480" y="4175772"/>
                </a:cubicBezTo>
                <a:cubicBezTo>
                  <a:pt x="3373480" y="4175772"/>
                  <a:pt x="3373480" y="4175772"/>
                  <a:pt x="3367186" y="4175772"/>
                </a:cubicBezTo>
                <a:cubicBezTo>
                  <a:pt x="3360892" y="4175772"/>
                  <a:pt x="3354598" y="4163195"/>
                  <a:pt x="3342011" y="4156906"/>
                </a:cubicBezTo>
                <a:cubicBezTo>
                  <a:pt x="3342011" y="4156906"/>
                  <a:pt x="3335717" y="4156906"/>
                  <a:pt x="3335717" y="4156906"/>
                </a:cubicBezTo>
                <a:cubicBezTo>
                  <a:pt x="3323129" y="4150617"/>
                  <a:pt x="3316836" y="4156906"/>
                  <a:pt x="3329423" y="4144328"/>
                </a:cubicBezTo>
                <a:cubicBezTo>
                  <a:pt x="3316836" y="4144328"/>
                  <a:pt x="3323129" y="4150617"/>
                  <a:pt x="3310542" y="4150617"/>
                </a:cubicBezTo>
                <a:cubicBezTo>
                  <a:pt x="3304248" y="4150617"/>
                  <a:pt x="3297954" y="4138040"/>
                  <a:pt x="3291660" y="4144328"/>
                </a:cubicBezTo>
                <a:cubicBezTo>
                  <a:pt x="3288513" y="4141184"/>
                  <a:pt x="3286940" y="4139612"/>
                  <a:pt x="3285366" y="4138826"/>
                </a:cubicBezTo>
                <a:lnTo>
                  <a:pt x="3279617" y="4138108"/>
                </a:lnTo>
                <a:lnTo>
                  <a:pt x="3279859" y="4132537"/>
                </a:lnTo>
                <a:cubicBezTo>
                  <a:pt x="3282219" y="4127034"/>
                  <a:pt x="3285366" y="4122318"/>
                  <a:pt x="3285366" y="4119173"/>
                </a:cubicBezTo>
                <a:cubicBezTo>
                  <a:pt x="3279073" y="4112884"/>
                  <a:pt x="3279073" y="4119173"/>
                  <a:pt x="3272779" y="4119173"/>
                </a:cubicBezTo>
                <a:cubicBezTo>
                  <a:pt x="3266485" y="4112884"/>
                  <a:pt x="3266485" y="4081440"/>
                  <a:pt x="3266485" y="4081440"/>
                </a:cubicBezTo>
                <a:cubicBezTo>
                  <a:pt x="3272779" y="4062574"/>
                  <a:pt x="3291660" y="4062574"/>
                  <a:pt x="3297954" y="4049996"/>
                </a:cubicBezTo>
                <a:cubicBezTo>
                  <a:pt x="3291660" y="4068863"/>
                  <a:pt x="3310542" y="4056285"/>
                  <a:pt x="3310542" y="4068863"/>
                </a:cubicBezTo>
                <a:cubicBezTo>
                  <a:pt x="3310542" y="4068863"/>
                  <a:pt x="3304248" y="4075151"/>
                  <a:pt x="3297954" y="4075151"/>
                </a:cubicBezTo>
                <a:cubicBezTo>
                  <a:pt x="3297954" y="4081440"/>
                  <a:pt x="3310542" y="4087729"/>
                  <a:pt x="3310542" y="4087729"/>
                </a:cubicBezTo>
                <a:cubicBezTo>
                  <a:pt x="3310542" y="4094018"/>
                  <a:pt x="3310542" y="4100307"/>
                  <a:pt x="3310542" y="4100307"/>
                </a:cubicBezTo>
                <a:cubicBezTo>
                  <a:pt x="3323129" y="4106596"/>
                  <a:pt x="3329423" y="4106596"/>
                  <a:pt x="3329423" y="4094018"/>
                </a:cubicBezTo>
                <a:cubicBezTo>
                  <a:pt x="3335717" y="4094018"/>
                  <a:pt x="3335717" y="4094018"/>
                  <a:pt x="3335717" y="4094018"/>
                </a:cubicBezTo>
                <a:cubicBezTo>
                  <a:pt x="3342011" y="4081440"/>
                  <a:pt x="3342011" y="4081440"/>
                  <a:pt x="3329423" y="4075151"/>
                </a:cubicBezTo>
                <a:cubicBezTo>
                  <a:pt x="3335717" y="4075151"/>
                  <a:pt x="3342011" y="4075151"/>
                  <a:pt x="3342011" y="4081440"/>
                </a:cubicBezTo>
                <a:cubicBezTo>
                  <a:pt x="3342011" y="4081440"/>
                  <a:pt x="3354598" y="4094018"/>
                  <a:pt x="3360892" y="4087729"/>
                </a:cubicBezTo>
                <a:cubicBezTo>
                  <a:pt x="3360892" y="4094018"/>
                  <a:pt x="3367186" y="4075151"/>
                  <a:pt x="3367186" y="4081440"/>
                </a:cubicBezTo>
                <a:cubicBezTo>
                  <a:pt x="3373480" y="4075151"/>
                  <a:pt x="3373480" y="4075151"/>
                  <a:pt x="3379774" y="4068863"/>
                </a:cubicBezTo>
                <a:cubicBezTo>
                  <a:pt x="3386067" y="4075151"/>
                  <a:pt x="3392361" y="4068863"/>
                  <a:pt x="3392361" y="4062574"/>
                </a:cubicBezTo>
                <a:cubicBezTo>
                  <a:pt x="3392361" y="4062574"/>
                  <a:pt x="3386067" y="4062574"/>
                  <a:pt x="3386067" y="4062574"/>
                </a:cubicBezTo>
                <a:cubicBezTo>
                  <a:pt x="3392361" y="4062574"/>
                  <a:pt x="3392361" y="4056285"/>
                  <a:pt x="3386067" y="4056285"/>
                </a:cubicBezTo>
                <a:cubicBezTo>
                  <a:pt x="3386067" y="4056285"/>
                  <a:pt x="3386067" y="4049996"/>
                  <a:pt x="3386067" y="4049996"/>
                </a:cubicBezTo>
                <a:cubicBezTo>
                  <a:pt x="3417536" y="4062574"/>
                  <a:pt x="3373480" y="4031130"/>
                  <a:pt x="3373480" y="4024841"/>
                </a:cubicBezTo>
                <a:cubicBezTo>
                  <a:pt x="3373480" y="4024841"/>
                  <a:pt x="3379774" y="3993397"/>
                  <a:pt x="3386067" y="3974530"/>
                </a:cubicBezTo>
                <a:cubicBezTo>
                  <a:pt x="3392361" y="3980819"/>
                  <a:pt x="3398655" y="3980819"/>
                  <a:pt x="3392361" y="3974530"/>
                </a:cubicBezTo>
                <a:cubicBezTo>
                  <a:pt x="3392361" y="3968242"/>
                  <a:pt x="3392361" y="3968242"/>
                  <a:pt x="3392361" y="3961953"/>
                </a:cubicBezTo>
                <a:cubicBezTo>
                  <a:pt x="3392361" y="3961953"/>
                  <a:pt x="3398655" y="3961953"/>
                  <a:pt x="3398655" y="3961953"/>
                </a:cubicBezTo>
                <a:cubicBezTo>
                  <a:pt x="3398655" y="3968242"/>
                  <a:pt x="3392361" y="3980819"/>
                  <a:pt x="3404949" y="3974530"/>
                </a:cubicBezTo>
                <a:cubicBezTo>
                  <a:pt x="3404949" y="3974530"/>
                  <a:pt x="3404949" y="3968242"/>
                  <a:pt x="3404949" y="3968242"/>
                </a:cubicBezTo>
                <a:cubicBezTo>
                  <a:pt x="3404949" y="3968242"/>
                  <a:pt x="3411243" y="3968242"/>
                  <a:pt x="3411243" y="3968242"/>
                </a:cubicBezTo>
                <a:cubicBezTo>
                  <a:pt x="3411243" y="3961953"/>
                  <a:pt x="3404949" y="3949375"/>
                  <a:pt x="3398655" y="3943086"/>
                </a:cubicBezTo>
                <a:cubicBezTo>
                  <a:pt x="3392361" y="3943086"/>
                  <a:pt x="3392361" y="3943086"/>
                  <a:pt x="3392361" y="3943086"/>
                </a:cubicBezTo>
                <a:cubicBezTo>
                  <a:pt x="3386067" y="3943086"/>
                  <a:pt x="3379774" y="3936798"/>
                  <a:pt x="3373480" y="3943086"/>
                </a:cubicBezTo>
                <a:cubicBezTo>
                  <a:pt x="3373480" y="3943086"/>
                  <a:pt x="3373480" y="3949375"/>
                  <a:pt x="3373480" y="3949375"/>
                </a:cubicBezTo>
                <a:cubicBezTo>
                  <a:pt x="3367186" y="3943086"/>
                  <a:pt x="3360892" y="3917931"/>
                  <a:pt x="3354598" y="3911642"/>
                </a:cubicBezTo>
                <a:cubicBezTo>
                  <a:pt x="3354598" y="3911642"/>
                  <a:pt x="3354598" y="3899065"/>
                  <a:pt x="3348305" y="3899065"/>
                </a:cubicBezTo>
                <a:cubicBezTo>
                  <a:pt x="3348305" y="3899065"/>
                  <a:pt x="3348305" y="3905353"/>
                  <a:pt x="3348305" y="3905353"/>
                </a:cubicBezTo>
                <a:cubicBezTo>
                  <a:pt x="3342011" y="3899065"/>
                  <a:pt x="3335717" y="3886487"/>
                  <a:pt x="3329423" y="3880198"/>
                </a:cubicBezTo>
                <a:cubicBezTo>
                  <a:pt x="3335717" y="3892776"/>
                  <a:pt x="3335717" y="3899065"/>
                  <a:pt x="3342011" y="3905353"/>
                </a:cubicBezTo>
                <a:cubicBezTo>
                  <a:pt x="3342011" y="3911642"/>
                  <a:pt x="3342011" y="3911642"/>
                  <a:pt x="3335717" y="3911642"/>
                </a:cubicBezTo>
                <a:cubicBezTo>
                  <a:pt x="3335717" y="3911642"/>
                  <a:pt x="3335717" y="3911642"/>
                  <a:pt x="3329423" y="3905353"/>
                </a:cubicBezTo>
                <a:cubicBezTo>
                  <a:pt x="3323129" y="3892776"/>
                  <a:pt x="3310542" y="3892776"/>
                  <a:pt x="3297954" y="3886487"/>
                </a:cubicBezTo>
                <a:cubicBezTo>
                  <a:pt x="3304248" y="3886487"/>
                  <a:pt x="3304248" y="3886487"/>
                  <a:pt x="3310542" y="3886487"/>
                </a:cubicBezTo>
                <a:cubicBezTo>
                  <a:pt x="3310542" y="3880198"/>
                  <a:pt x="3310542" y="3873909"/>
                  <a:pt x="3310542" y="3873909"/>
                </a:cubicBezTo>
                <a:cubicBezTo>
                  <a:pt x="3304248" y="3867621"/>
                  <a:pt x="3304248" y="3867621"/>
                  <a:pt x="3304248" y="3867621"/>
                </a:cubicBezTo>
                <a:cubicBezTo>
                  <a:pt x="3304248" y="3867621"/>
                  <a:pt x="3297954" y="3861332"/>
                  <a:pt x="3297954" y="3861332"/>
                </a:cubicBezTo>
                <a:cubicBezTo>
                  <a:pt x="3291660" y="3855043"/>
                  <a:pt x="3285366" y="3861332"/>
                  <a:pt x="3279073" y="3867621"/>
                </a:cubicBezTo>
                <a:cubicBezTo>
                  <a:pt x="3266485" y="3861332"/>
                  <a:pt x="3253897" y="3836177"/>
                  <a:pt x="3241310" y="3848754"/>
                </a:cubicBezTo>
                <a:cubicBezTo>
                  <a:pt x="3241310" y="3848754"/>
                  <a:pt x="3247604" y="3867621"/>
                  <a:pt x="3247604" y="3861332"/>
                </a:cubicBezTo>
                <a:cubicBezTo>
                  <a:pt x="3247604" y="3867621"/>
                  <a:pt x="3247604" y="3867621"/>
                  <a:pt x="3247604" y="3867621"/>
                </a:cubicBezTo>
                <a:cubicBezTo>
                  <a:pt x="3228722" y="3867621"/>
                  <a:pt x="3253897" y="3899065"/>
                  <a:pt x="3253897" y="3899065"/>
                </a:cubicBezTo>
                <a:cubicBezTo>
                  <a:pt x="3253897" y="3905353"/>
                  <a:pt x="3247604" y="3899065"/>
                  <a:pt x="3247604" y="3899065"/>
                </a:cubicBezTo>
                <a:cubicBezTo>
                  <a:pt x="3241310" y="3886487"/>
                  <a:pt x="3228722" y="3873909"/>
                  <a:pt x="3222428" y="3880198"/>
                </a:cubicBezTo>
                <a:cubicBezTo>
                  <a:pt x="3222428" y="3880198"/>
                  <a:pt x="3228722" y="3892776"/>
                  <a:pt x="3228722" y="3899065"/>
                </a:cubicBezTo>
                <a:cubicBezTo>
                  <a:pt x="3228722" y="3899065"/>
                  <a:pt x="3222428" y="3899065"/>
                  <a:pt x="3222428" y="3899065"/>
                </a:cubicBezTo>
                <a:cubicBezTo>
                  <a:pt x="3216135" y="3899065"/>
                  <a:pt x="3203547" y="3892776"/>
                  <a:pt x="3203547" y="3886487"/>
                </a:cubicBezTo>
                <a:cubicBezTo>
                  <a:pt x="3203547" y="3899065"/>
                  <a:pt x="3190959" y="3886487"/>
                  <a:pt x="3184666" y="3892776"/>
                </a:cubicBezTo>
                <a:cubicBezTo>
                  <a:pt x="3184666" y="3892776"/>
                  <a:pt x="3184666" y="3892776"/>
                  <a:pt x="3178372" y="3892776"/>
                </a:cubicBezTo>
                <a:cubicBezTo>
                  <a:pt x="3172078" y="3892776"/>
                  <a:pt x="3178372" y="3899065"/>
                  <a:pt x="3178372" y="3905353"/>
                </a:cubicBezTo>
                <a:cubicBezTo>
                  <a:pt x="3178372" y="3905353"/>
                  <a:pt x="3178372" y="3911642"/>
                  <a:pt x="3172078" y="3911642"/>
                </a:cubicBezTo>
                <a:cubicBezTo>
                  <a:pt x="3172078" y="3917931"/>
                  <a:pt x="3165784" y="3911642"/>
                  <a:pt x="3159490" y="3911642"/>
                </a:cubicBezTo>
                <a:cubicBezTo>
                  <a:pt x="3146903" y="3905353"/>
                  <a:pt x="3134315" y="3892776"/>
                  <a:pt x="3128021" y="3880198"/>
                </a:cubicBezTo>
                <a:cubicBezTo>
                  <a:pt x="3121728" y="3867621"/>
                  <a:pt x="3134315" y="3861332"/>
                  <a:pt x="3134315" y="3848754"/>
                </a:cubicBezTo>
                <a:cubicBezTo>
                  <a:pt x="3134315" y="3792155"/>
                  <a:pt x="3058790" y="3792155"/>
                  <a:pt x="3021027" y="3785866"/>
                </a:cubicBezTo>
                <a:cubicBezTo>
                  <a:pt x="3002145" y="3779577"/>
                  <a:pt x="3021027" y="3792155"/>
                  <a:pt x="3008439" y="3792155"/>
                </a:cubicBezTo>
                <a:cubicBezTo>
                  <a:pt x="3002145" y="3798444"/>
                  <a:pt x="2951795" y="3767000"/>
                  <a:pt x="2958089" y="3779577"/>
                </a:cubicBezTo>
                <a:cubicBezTo>
                  <a:pt x="2964382" y="3798444"/>
                  <a:pt x="2964382" y="3792155"/>
                  <a:pt x="2958089" y="3804732"/>
                </a:cubicBezTo>
                <a:cubicBezTo>
                  <a:pt x="2958089" y="3823599"/>
                  <a:pt x="2976970" y="3823599"/>
                  <a:pt x="2976970" y="3823599"/>
                </a:cubicBezTo>
                <a:cubicBezTo>
                  <a:pt x="2976970" y="3836177"/>
                  <a:pt x="3014733" y="3829888"/>
                  <a:pt x="3002145" y="3798444"/>
                </a:cubicBezTo>
                <a:cubicBezTo>
                  <a:pt x="3014733" y="3804732"/>
                  <a:pt x="3008439" y="3829888"/>
                  <a:pt x="3008439" y="3829888"/>
                </a:cubicBezTo>
                <a:cubicBezTo>
                  <a:pt x="3014733" y="3836177"/>
                  <a:pt x="3033614" y="3848754"/>
                  <a:pt x="3033614" y="3867621"/>
                </a:cubicBezTo>
                <a:cubicBezTo>
                  <a:pt x="3027320" y="3880198"/>
                  <a:pt x="3033614" y="3867621"/>
                  <a:pt x="3046202" y="3873909"/>
                </a:cubicBezTo>
                <a:cubicBezTo>
                  <a:pt x="3046202" y="3867621"/>
                  <a:pt x="3052496" y="3886487"/>
                  <a:pt x="3052496" y="3886487"/>
                </a:cubicBezTo>
                <a:cubicBezTo>
                  <a:pt x="3065083" y="3899065"/>
                  <a:pt x="3083965" y="3886487"/>
                  <a:pt x="3090259" y="3899065"/>
                </a:cubicBezTo>
                <a:cubicBezTo>
                  <a:pt x="3090259" y="3899065"/>
                  <a:pt x="3071377" y="3905353"/>
                  <a:pt x="3083965" y="3905353"/>
                </a:cubicBezTo>
                <a:cubicBezTo>
                  <a:pt x="3090259" y="3899065"/>
                  <a:pt x="3115434" y="3880198"/>
                  <a:pt x="3115434" y="3905353"/>
                </a:cubicBezTo>
                <a:cubicBezTo>
                  <a:pt x="3121728" y="3873909"/>
                  <a:pt x="3146903" y="3905353"/>
                  <a:pt x="3159490" y="3924220"/>
                </a:cubicBezTo>
                <a:cubicBezTo>
                  <a:pt x="3153197" y="3930509"/>
                  <a:pt x="3146903" y="3924220"/>
                  <a:pt x="3140609" y="3930509"/>
                </a:cubicBezTo>
                <a:cubicBezTo>
                  <a:pt x="3140609" y="3936798"/>
                  <a:pt x="3146903" y="3943086"/>
                  <a:pt x="3140609" y="3943086"/>
                </a:cubicBezTo>
                <a:cubicBezTo>
                  <a:pt x="3134315" y="3943086"/>
                  <a:pt x="3134315" y="3943086"/>
                  <a:pt x="3128021" y="3943086"/>
                </a:cubicBezTo>
                <a:cubicBezTo>
                  <a:pt x="3128021" y="3943086"/>
                  <a:pt x="3128021" y="3943086"/>
                  <a:pt x="3121728" y="3943086"/>
                </a:cubicBezTo>
                <a:cubicBezTo>
                  <a:pt x="3121728" y="3943086"/>
                  <a:pt x="3121728" y="3943086"/>
                  <a:pt x="3121728" y="3949375"/>
                </a:cubicBezTo>
                <a:cubicBezTo>
                  <a:pt x="3115434" y="3955664"/>
                  <a:pt x="3109140" y="3961953"/>
                  <a:pt x="3109140" y="3949375"/>
                </a:cubicBezTo>
                <a:cubicBezTo>
                  <a:pt x="3109140" y="3943086"/>
                  <a:pt x="3109140" y="3936798"/>
                  <a:pt x="3102846" y="3936798"/>
                </a:cubicBezTo>
                <a:cubicBezTo>
                  <a:pt x="3102846" y="3936798"/>
                  <a:pt x="3096552" y="3936798"/>
                  <a:pt x="3090259" y="3936798"/>
                </a:cubicBezTo>
                <a:cubicBezTo>
                  <a:pt x="3090259" y="3943086"/>
                  <a:pt x="3090259" y="3943086"/>
                  <a:pt x="3096552" y="3943086"/>
                </a:cubicBezTo>
                <a:cubicBezTo>
                  <a:pt x="3090259" y="3949375"/>
                  <a:pt x="3090259" y="3949375"/>
                  <a:pt x="3090259" y="3949375"/>
                </a:cubicBezTo>
                <a:cubicBezTo>
                  <a:pt x="3083965" y="3943086"/>
                  <a:pt x="3071377" y="3930509"/>
                  <a:pt x="3065083" y="3936798"/>
                </a:cubicBezTo>
                <a:cubicBezTo>
                  <a:pt x="3058790" y="3943086"/>
                  <a:pt x="3090259" y="3961953"/>
                  <a:pt x="3090259" y="3955664"/>
                </a:cubicBezTo>
                <a:cubicBezTo>
                  <a:pt x="3096552" y="3968242"/>
                  <a:pt x="3083965" y="3974530"/>
                  <a:pt x="3096552" y="3974530"/>
                </a:cubicBezTo>
                <a:cubicBezTo>
                  <a:pt x="3083965" y="3974530"/>
                  <a:pt x="3071377" y="3993397"/>
                  <a:pt x="3083965" y="3999686"/>
                </a:cubicBezTo>
                <a:cubicBezTo>
                  <a:pt x="3083965" y="3999686"/>
                  <a:pt x="3102846" y="3993397"/>
                  <a:pt x="3102846" y="3993397"/>
                </a:cubicBezTo>
                <a:cubicBezTo>
                  <a:pt x="3102846" y="3993397"/>
                  <a:pt x="3102846" y="3980819"/>
                  <a:pt x="3109140" y="3980819"/>
                </a:cubicBezTo>
                <a:cubicBezTo>
                  <a:pt x="3115434" y="3987108"/>
                  <a:pt x="3115434" y="3987108"/>
                  <a:pt x="3121728" y="3987108"/>
                </a:cubicBezTo>
                <a:cubicBezTo>
                  <a:pt x="3121728" y="3993397"/>
                  <a:pt x="3121728" y="3993397"/>
                  <a:pt x="3128021" y="3999686"/>
                </a:cubicBezTo>
                <a:cubicBezTo>
                  <a:pt x="3128021" y="3999686"/>
                  <a:pt x="3134315" y="3993397"/>
                  <a:pt x="3134315" y="3993397"/>
                </a:cubicBezTo>
                <a:cubicBezTo>
                  <a:pt x="3159490" y="3999686"/>
                  <a:pt x="3178372" y="4024841"/>
                  <a:pt x="3190959" y="4024841"/>
                </a:cubicBezTo>
                <a:cubicBezTo>
                  <a:pt x="3209841" y="4012263"/>
                  <a:pt x="3178372" y="4012263"/>
                  <a:pt x="3178372" y="4012263"/>
                </a:cubicBezTo>
                <a:cubicBezTo>
                  <a:pt x="3165784" y="4012263"/>
                  <a:pt x="3146903" y="3993397"/>
                  <a:pt x="3140609" y="3987108"/>
                </a:cubicBezTo>
                <a:cubicBezTo>
                  <a:pt x="3159490" y="3987108"/>
                  <a:pt x="3165784" y="3987108"/>
                  <a:pt x="3165784" y="3974530"/>
                </a:cubicBezTo>
                <a:cubicBezTo>
                  <a:pt x="3172078" y="3980819"/>
                  <a:pt x="3184666" y="3987108"/>
                  <a:pt x="3190959" y="3987108"/>
                </a:cubicBezTo>
                <a:cubicBezTo>
                  <a:pt x="3190959" y="3987108"/>
                  <a:pt x="3190959" y="3987108"/>
                  <a:pt x="3190959" y="3980819"/>
                </a:cubicBezTo>
                <a:cubicBezTo>
                  <a:pt x="3197253" y="3987108"/>
                  <a:pt x="3197253" y="3987108"/>
                  <a:pt x="3197253" y="3987108"/>
                </a:cubicBezTo>
                <a:cubicBezTo>
                  <a:pt x="3203547" y="3987108"/>
                  <a:pt x="3197253" y="3980819"/>
                  <a:pt x="3197253" y="3974530"/>
                </a:cubicBezTo>
                <a:cubicBezTo>
                  <a:pt x="3197253" y="3968242"/>
                  <a:pt x="3203547" y="3961953"/>
                  <a:pt x="3203547" y="3961953"/>
                </a:cubicBezTo>
                <a:cubicBezTo>
                  <a:pt x="3203547" y="3961953"/>
                  <a:pt x="3209841" y="3968242"/>
                  <a:pt x="3216135" y="3968242"/>
                </a:cubicBezTo>
                <a:cubicBezTo>
                  <a:pt x="3216135" y="3968242"/>
                  <a:pt x="3216135" y="3968242"/>
                  <a:pt x="3216135" y="3974530"/>
                </a:cubicBezTo>
                <a:cubicBezTo>
                  <a:pt x="3222428" y="3974530"/>
                  <a:pt x="3222428" y="3980819"/>
                  <a:pt x="3222428" y="3980819"/>
                </a:cubicBezTo>
                <a:cubicBezTo>
                  <a:pt x="3216135" y="3987108"/>
                  <a:pt x="3209841" y="3987108"/>
                  <a:pt x="3203547" y="3980819"/>
                </a:cubicBezTo>
                <a:cubicBezTo>
                  <a:pt x="3203547" y="3987108"/>
                  <a:pt x="3216135" y="3987108"/>
                  <a:pt x="3216135" y="3993397"/>
                </a:cubicBezTo>
                <a:cubicBezTo>
                  <a:pt x="3216135" y="3993397"/>
                  <a:pt x="3209841" y="3993397"/>
                  <a:pt x="3209841" y="3993397"/>
                </a:cubicBezTo>
                <a:cubicBezTo>
                  <a:pt x="3209841" y="3987108"/>
                  <a:pt x="3203547" y="3987108"/>
                  <a:pt x="3203547" y="3987108"/>
                </a:cubicBezTo>
                <a:cubicBezTo>
                  <a:pt x="3203547" y="3987108"/>
                  <a:pt x="3203547" y="3987108"/>
                  <a:pt x="3203547" y="3993397"/>
                </a:cubicBezTo>
                <a:cubicBezTo>
                  <a:pt x="3190959" y="3993397"/>
                  <a:pt x="3184666" y="3993397"/>
                  <a:pt x="3172078" y="3993397"/>
                </a:cubicBezTo>
                <a:cubicBezTo>
                  <a:pt x="3178372" y="3993397"/>
                  <a:pt x="3190959" y="3999686"/>
                  <a:pt x="3203547" y="3999686"/>
                </a:cubicBezTo>
                <a:cubicBezTo>
                  <a:pt x="3203547" y="4005975"/>
                  <a:pt x="3209841" y="4005975"/>
                  <a:pt x="3209841" y="4005975"/>
                </a:cubicBezTo>
                <a:cubicBezTo>
                  <a:pt x="3216135" y="4005975"/>
                  <a:pt x="3216135" y="4005975"/>
                  <a:pt x="3216135" y="3999686"/>
                </a:cubicBezTo>
                <a:cubicBezTo>
                  <a:pt x="3222428" y="3993397"/>
                  <a:pt x="3253897" y="3999686"/>
                  <a:pt x="3235016" y="4005975"/>
                </a:cubicBezTo>
                <a:cubicBezTo>
                  <a:pt x="3222428" y="4005975"/>
                  <a:pt x="3216135" y="4012263"/>
                  <a:pt x="3216135" y="4018552"/>
                </a:cubicBezTo>
                <a:cubicBezTo>
                  <a:pt x="3209841" y="4024841"/>
                  <a:pt x="3216135" y="4024841"/>
                  <a:pt x="3216135" y="4031130"/>
                </a:cubicBezTo>
                <a:cubicBezTo>
                  <a:pt x="3216135" y="4037419"/>
                  <a:pt x="3222428" y="4043707"/>
                  <a:pt x="3222428" y="4049996"/>
                </a:cubicBezTo>
                <a:cubicBezTo>
                  <a:pt x="3222428" y="4056285"/>
                  <a:pt x="3216135" y="4056285"/>
                  <a:pt x="3216135" y="4056285"/>
                </a:cubicBezTo>
                <a:cubicBezTo>
                  <a:pt x="3222428" y="4056285"/>
                  <a:pt x="3222428" y="4056285"/>
                  <a:pt x="3222428" y="4062574"/>
                </a:cubicBezTo>
                <a:cubicBezTo>
                  <a:pt x="3241310" y="4075151"/>
                  <a:pt x="3172078" y="4087729"/>
                  <a:pt x="3190959" y="4094018"/>
                </a:cubicBezTo>
                <a:cubicBezTo>
                  <a:pt x="3190959" y="4094018"/>
                  <a:pt x="3184666" y="4094018"/>
                  <a:pt x="3184666" y="4094018"/>
                </a:cubicBezTo>
                <a:cubicBezTo>
                  <a:pt x="3184666" y="4094018"/>
                  <a:pt x="3184666" y="4087729"/>
                  <a:pt x="3178372" y="4087729"/>
                </a:cubicBezTo>
                <a:cubicBezTo>
                  <a:pt x="3184666" y="4094018"/>
                  <a:pt x="3184666" y="4094018"/>
                  <a:pt x="3184666" y="4094018"/>
                </a:cubicBezTo>
                <a:cubicBezTo>
                  <a:pt x="3178372" y="4094018"/>
                  <a:pt x="3178372" y="4100307"/>
                  <a:pt x="3178372" y="4112884"/>
                </a:cubicBezTo>
                <a:cubicBezTo>
                  <a:pt x="3165784" y="4106596"/>
                  <a:pt x="3153197" y="4106596"/>
                  <a:pt x="3146903" y="4112884"/>
                </a:cubicBezTo>
                <a:cubicBezTo>
                  <a:pt x="3140609" y="4119173"/>
                  <a:pt x="3146903" y="4138040"/>
                  <a:pt x="3134315" y="4119173"/>
                </a:cubicBezTo>
                <a:cubicBezTo>
                  <a:pt x="3134315" y="4112884"/>
                  <a:pt x="3115434" y="4100307"/>
                  <a:pt x="3102846" y="4100307"/>
                </a:cubicBezTo>
                <a:cubicBezTo>
                  <a:pt x="3083965" y="4106596"/>
                  <a:pt x="3090259" y="4100307"/>
                  <a:pt x="3083965" y="4119173"/>
                </a:cubicBezTo>
                <a:cubicBezTo>
                  <a:pt x="3083965" y="4119173"/>
                  <a:pt x="3071377" y="4138040"/>
                  <a:pt x="3071377" y="4144328"/>
                </a:cubicBezTo>
                <a:cubicBezTo>
                  <a:pt x="3077671" y="4156906"/>
                  <a:pt x="3077671" y="4138040"/>
                  <a:pt x="3083965" y="4138040"/>
                </a:cubicBezTo>
                <a:cubicBezTo>
                  <a:pt x="3083965" y="4138040"/>
                  <a:pt x="3109140" y="4144328"/>
                  <a:pt x="3102846" y="4156906"/>
                </a:cubicBezTo>
                <a:cubicBezTo>
                  <a:pt x="3096552" y="4163195"/>
                  <a:pt x="3096552" y="4150617"/>
                  <a:pt x="3090259" y="4150617"/>
                </a:cubicBezTo>
                <a:cubicBezTo>
                  <a:pt x="3077671" y="4156906"/>
                  <a:pt x="3077671" y="4169484"/>
                  <a:pt x="3065083" y="4163195"/>
                </a:cubicBezTo>
                <a:cubicBezTo>
                  <a:pt x="3065083" y="4163195"/>
                  <a:pt x="3058790" y="4156906"/>
                  <a:pt x="3052496" y="4156906"/>
                </a:cubicBezTo>
                <a:cubicBezTo>
                  <a:pt x="3014733" y="4156906"/>
                  <a:pt x="3052496" y="4182061"/>
                  <a:pt x="3065083" y="4182061"/>
                </a:cubicBezTo>
                <a:cubicBezTo>
                  <a:pt x="3071377" y="4182061"/>
                  <a:pt x="3065083" y="4182061"/>
                  <a:pt x="3071377" y="4188350"/>
                </a:cubicBezTo>
                <a:cubicBezTo>
                  <a:pt x="3096552" y="4207217"/>
                  <a:pt x="3096552" y="4163195"/>
                  <a:pt x="3102846" y="4156906"/>
                </a:cubicBezTo>
                <a:cubicBezTo>
                  <a:pt x="3115434" y="4156906"/>
                  <a:pt x="3115434" y="4175772"/>
                  <a:pt x="3134315" y="4175772"/>
                </a:cubicBezTo>
                <a:cubicBezTo>
                  <a:pt x="3153197" y="4175772"/>
                  <a:pt x="3146903" y="4188350"/>
                  <a:pt x="3159490" y="4200928"/>
                </a:cubicBezTo>
                <a:cubicBezTo>
                  <a:pt x="3159490" y="4207217"/>
                  <a:pt x="3172078" y="4207217"/>
                  <a:pt x="3172078" y="4213505"/>
                </a:cubicBezTo>
                <a:cubicBezTo>
                  <a:pt x="3172078" y="4213505"/>
                  <a:pt x="3165784" y="4213505"/>
                  <a:pt x="3165784" y="4219794"/>
                </a:cubicBezTo>
                <a:cubicBezTo>
                  <a:pt x="3172078" y="4226083"/>
                  <a:pt x="3190959" y="4226083"/>
                  <a:pt x="3178372" y="4213505"/>
                </a:cubicBezTo>
                <a:cubicBezTo>
                  <a:pt x="3178372" y="4213505"/>
                  <a:pt x="3184666" y="4213505"/>
                  <a:pt x="3184666" y="4213505"/>
                </a:cubicBezTo>
                <a:cubicBezTo>
                  <a:pt x="3178372" y="4232372"/>
                  <a:pt x="3197253" y="4232372"/>
                  <a:pt x="3209841" y="4232372"/>
                </a:cubicBezTo>
                <a:cubicBezTo>
                  <a:pt x="3203547" y="4238661"/>
                  <a:pt x="3216135" y="4251238"/>
                  <a:pt x="3228722" y="4251238"/>
                </a:cubicBezTo>
                <a:cubicBezTo>
                  <a:pt x="3228722" y="4257527"/>
                  <a:pt x="3235016" y="4263816"/>
                  <a:pt x="3247604" y="4263816"/>
                </a:cubicBezTo>
                <a:cubicBezTo>
                  <a:pt x="3228722" y="4257527"/>
                  <a:pt x="3241310" y="4295260"/>
                  <a:pt x="3222428" y="4288971"/>
                </a:cubicBezTo>
                <a:cubicBezTo>
                  <a:pt x="3222428" y="4282682"/>
                  <a:pt x="3222428" y="4282682"/>
                  <a:pt x="3222428" y="4282682"/>
                </a:cubicBezTo>
                <a:cubicBezTo>
                  <a:pt x="3222428" y="4282682"/>
                  <a:pt x="3222428" y="4276394"/>
                  <a:pt x="3222428" y="4276394"/>
                </a:cubicBezTo>
                <a:cubicBezTo>
                  <a:pt x="3216135" y="4276394"/>
                  <a:pt x="3203547" y="4263816"/>
                  <a:pt x="3203547" y="4257527"/>
                </a:cubicBezTo>
                <a:cubicBezTo>
                  <a:pt x="3203547" y="4257527"/>
                  <a:pt x="3197253" y="4257527"/>
                  <a:pt x="3197253" y="4263816"/>
                </a:cubicBezTo>
                <a:cubicBezTo>
                  <a:pt x="3190959" y="4251238"/>
                  <a:pt x="3172078" y="4251238"/>
                  <a:pt x="3165784" y="4263816"/>
                </a:cubicBezTo>
                <a:cubicBezTo>
                  <a:pt x="3165784" y="4263816"/>
                  <a:pt x="3165784" y="4270105"/>
                  <a:pt x="3172078" y="4270105"/>
                </a:cubicBezTo>
                <a:cubicBezTo>
                  <a:pt x="3165784" y="4276394"/>
                  <a:pt x="3165784" y="4276394"/>
                  <a:pt x="3165784" y="4276394"/>
                </a:cubicBezTo>
                <a:cubicBezTo>
                  <a:pt x="3159490" y="4276394"/>
                  <a:pt x="3159490" y="4276394"/>
                  <a:pt x="3159490" y="4276394"/>
                </a:cubicBezTo>
                <a:cubicBezTo>
                  <a:pt x="3159490" y="4270105"/>
                  <a:pt x="3153197" y="4270105"/>
                  <a:pt x="3146903" y="4263816"/>
                </a:cubicBezTo>
                <a:cubicBezTo>
                  <a:pt x="3140609" y="4263816"/>
                  <a:pt x="3140609" y="4263816"/>
                  <a:pt x="3140609" y="4270105"/>
                </a:cubicBezTo>
                <a:cubicBezTo>
                  <a:pt x="3134315" y="4270105"/>
                  <a:pt x="3140609" y="4276394"/>
                  <a:pt x="3146903" y="4282682"/>
                </a:cubicBezTo>
                <a:cubicBezTo>
                  <a:pt x="3146903" y="4288971"/>
                  <a:pt x="3153197" y="4295260"/>
                  <a:pt x="3159490" y="4295260"/>
                </a:cubicBezTo>
                <a:cubicBezTo>
                  <a:pt x="3140609" y="4288971"/>
                  <a:pt x="3146903" y="4295260"/>
                  <a:pt x="3140609" y="4301549"/>
                </a:cubicBezTo>
                <a:cubicBezTo>
                  <a:pt x="3140609" y="4301549"/>
                  <a:pt x="3121728" y="4320415"/>
                  <a:pt x="3121728" y="4314126"/>
                </a:cubicBezTo>
                <a:cubicBezTo>
                  <a:pt x="3121728" y="4326704"/>
                  <a:pt x="3128021" y="4314126"/>
                  <a:pt x="3134315" y="4326704"/>
                </a:cubicBezTo>
                <a:cubicBezTo>
                  <a:pt x="3134315" y="4326704"/>
                  <a:pt x="3115434" y="4358148"/>
                  <a:pt x="3115434" y="4339282"/>
                </a:cubicBezTo>
                <a:cubicBezTo>
                  <a:pt x="3115434" y="4332993"/>
                  <a:pt x="3102846" y="4320415"/>
                  <a:pt x="3090259" y="4320415"/>
                </a:cubicBezTo>
                <a:cubicBezTo>
                  <a:pt x="3065083" y="4326704"/>
                  <a:pt x="3102846" y="4345571"/>
                  <a:pt x="3102846" y="4345571"/>
                </a:cubicBezTo>
                <a:cubicBezTo>
                  <a:pt x="3102846" y="4351859"/>
                  <a:pt x="3058790" y="4364437"/>
                  <a:pt x="3052496" y="4364437"/>
                </a:cubicBezTo>
                <a:cubicBezTo>
                  <a:pt x="3052496" y="4364437"/>
                  <a:pt x="3058790" y="4358148"/>
                  <a:pt x="3058790" y="4358148"/>
                </a:cubicBezTo>
                <a:cubicBezTo>
                  <a:pt x="3046202" y="4339282"/>
                  <a:pt x="3027320" y="4358148"/>
                  <a:pt x="3021027" y="4351859"/>
                </a:cubicBezTo>
                <a:cubicBezTo>
                  <a:pt x="3046202" y="4370726"/>
                  <a:pt x="3008439" y="4364437"/>
                  <a:pt x="2989558" y="4364437"/>
                </a:cubicBezTo>
                <a:cubicBezTo>
                  <a:pt x="2989558" y="4358148"/>
                  <a:pt x="2976970" y="4364437"/>
                  <a:pt x="2976970" y="4370726"/>
                </a:cubicBezTo>
                <a:cubicBezTo>
                  <a:pt x="2976970" y="4370726"/>
                  <a:pt x="2976970" y="4377015"/>
                  <a:pt x="2976970" y="4377015"/>
                </a:cubicBezTo>
                <a:cubicBezTo>
                  <a:pt x="2983264" y="4383303"/>
                  <a:pt x="2983264" y="4383303"/>
                  <a:pt x="2989558" y="4383303"/>
                </a:cubicBezTo>
                <a:cubicBezTo>
                  <a:pt x="2970676" y="4389592"/>
                  <a:pt x="2995851" y="4402170"/>
                  <a:pt x="3008439" y="4414748"/>
                </a:cubicBezTo>
                <a:cubicBezTo>
                  <a:pt x="2995851" y="4421036"/>
                  <a:pt x="2976970" y="4389592"/>
                  <a:pt x="2964382" y="4402170"/>
                </a:cubicBezTo>
                <a:cubicBezTo>
                  <a:pt x="2964382" y="4408459"/>
                  <a:pt x="2976970" y="4408459"/>
                  <a:pt x="2983264" y="4421036"/>
                </a:cubicBezTo>
                <a:cubicBezTo>
                  <a:pt x="2983264" y="4414748"/>
                  <a:pt x="2970676" y="4421036"/>
                  <a:pt x="2970676" y="4414748"/>
                </a:cubicBezTo>
                <a:cubicBezTo>
                  <a:pt x="2970676" y="4421036"/>
                  <a:pt x="2970676" y="4421036"/>
                  <a:pt x="2970676" y="4421036"/>
                </a:cubicBezTo>
                <a:cubicBezTo>
                  <a:pt x="2970676" y="4421036"/>
                  <a:pt x="2970676" y="4421036"/>
                  <a:pt x="2964382" y="4421036"/>
                </a:cubicBezTo>
                <a:cubicBezTo>
                  <a:pt x="2958089" y="4427325"/>
                  <a:pt x="2976970" y="4433614"/>
                  <a:pt x="2983264" y="4427325"/>
                </a:cubicBezTo>
                <a:cubicBezTo>
                  <a:pt x="2983264" y="4427325"/>
                  <a:pt x="2989558" y="4433614"/>
                  <a:pt x="2989558" y="4433614"/>
                </a:cubicBezTo>
                <a:cubicBezTo>
                  <a:pt x="2983264" y="4433614"/>
                  <a:pt x="2964382" y="4427325"/>
                  <a:pt x="2964382" y="4433614"/>
                </a:cubicBezTo>
                <a:cubicBezTo>
                  <a:pt x="2976970" y="4433614"/>
                  <a:pt x="2976970" y="4439903"/>
                  <a:pt x="2976970" y="4439903"/>
                </a:cubicBezTo>
                <a:cubicBezTo>
                  <a:pt x="2970676" y="4439903"/>
                  <a:pt x="2964382" y="4439903"/>
                  <a:pt x="2964382" y="4439903"/>
                </a:cubicBezTo>
                <a:cubicBezTo>
                  <a:pt x="2964382" y="4439903"/>
                  <a:pt x="2964382" y="4439903"/>
                  <a:pt x="2958089" y="4439903"/>
                </a:cubicBezTo>
                <a:cubicBezTo>
                  <a:pt x="2945501" y="4446192"/>
                  <a:pt x="2932913" y="4439903"/>
                  <a:pt x="2932913" y="4446192"/>
                </a:cubicBezTo>
                <a:cubicBezTo>
                  <a:pt x="2932913" y="4439903"/>
                  <a:pt x="2932913" y="4439903"/>
                  <a:pt x="2932913" y="4433614"/>
                </a:cubicBezTo>
                <a:cubicBezTo>
                  <a:pt x="2932913" y="4439903"/>
                  <a:pt x="2939207" y="4439903"/>
                  <a:pt x="2939207" y="4433614"/>
                </a:cubicBezTo>
                <a:cubicBezTo>
                  <a:pt x="2939207" y="4427325"/>
                  <a:pt x="2932913" y="4433614"/>
                  <a:pt x="2932913" y="4433614"/>
                </a:cubicBezTo>
                <a:cubicBezTo>
                  <a:pt x="2932913" y="4427325"/>
                  <a:pt x="2932913" y="4427325"/>
                  <a:pt x="2926620" y="4421036"/>
                </a:cubicBezTo>
                <a:cubicBezTo>
                  <a:pt x="2932913" y="4427325"/>
                  <a:pt x="2945501" y="4427325"/>
                  <a:pt x="2939207" y="4421036"/>
                </a:cubicBezTo>
                <a:cubicBezTo>
                  <a:pt x="2939207" y="4414748"/>
                  <a:pt x="2926620" y="4414748"/>
                  <a:pt x="2926620" y="4421036"/>
                </a:cubicBezTo>
                <a:cubicBezTo>
                  <a:pt x="2920326" y="4408459"/>
                  <a:pt x="2907738" y="4402170"/>
                  <a:pt x="2895151" y="4389592"/>
                </a:cubicBezTo>
                <a:cubicBezTo>
                  <a:pt x="2907738" y="4427325"/>
                  <a:pt x="2857388" y="4439903"/>
                  <a:pt x="2857388" y="4414748"/>
                </a:cubicBezTo>
                <a:cubicBezTo>
                  <a:pt x="2857388" y="4402170"/>
                  <a:pt x="2869975" y="4414748"/>
                  <a:pt x="2876269" y="4408459"/>
                </a:cubicBezTo>
                <a:cubicBezTo>
                  <a:pt x="2876269" y="4402170"/>
                  <a:pt x="2869975" y="4402170"/>
                  <a:pt x="2869975" y="4395881"/>
                </a:cubicBezTo>
                <a:cubicBezTo>
                  <a:pt x="2863682" y="4383303"/>
                  <a:pt x="2857388" y="4364437"/>
                  <a:pt x="2851094" y="4358148"/>
                </a:cubicBezTo>
                <a:cubicBezTo>
                  <a:pt x="2851094" y="4358148"/>
                  <a:pt x="2851094" y="4358148"/>
                  <a:pt x="2844800" y="4358148"/>
                </a:cubicBezTo>
                <a:cubicBezTo>
                  <a:pt x="2851094" y="4370726"/>
                  <a:pt x="2813331" y="4351859"/>
                  <a:pt x="2807037" y="4364437"/>
                </a:cubicBezTo>
                <a:cubicBezTo>
                  <a:pt x="2800743" y="4364437"/>
                  <a:pt x="2807037" y="4370726"/>
                  <a:pt x="2807037" y="4370726"/>
                </a:cubicBezTo>
                <a:cubicBezTo>
                  <a:pt x="2794450" y="4370726"/>
                  <a:pt x="2788156" y="4364437"/>
                  <a:pt x="2781862" y="4364437"/>
                </a:cubicBezTo>
                <a:cubicBezTo>
                  <a:pt x="2781862" y="4377015"/>
                  <a:pt x="2781862" y="4383303"/>
                  <a:pt x="2769274" y="4383303"/>
                </a:cubicBezTo>
                <a:cubicBezTo>
                  <a:pt x="2769274" y="4389592"/>
                  <a:pt x="2750393" y="4377015"/>
                  <a:pt x="2744099" y="4377015"/>
                </a:cubicBezTo>
                <a:cubicBezTo>
                  <a:pt x="2725218" y="4389592"/>
                  <a:pt x="2762981" y="4433614"/>
                  <a:pt x="2775568" y="4402170"/>
                </a:cubicBezTo>
                <a:cubicBezTo>
                  <a:pt x="2775568" y="4395881"/>
                  <a:pt x="2769274" y="4395881"/>
                  <a:pt x="2775568" y="4389592"/>
                </a:cubicBezTo>
                <a:cubicBezTo>
                  <a:pt x="2781862" y="4402170"/>
                  <a:pt x="2800743" y="4402170"/>
                  <a:pt x="2781862" y="4402170"/>
                </a:cubicBezTo>
                <a:cubicBezTo>
                  <a:pt x="2775568" y="4402170"/>
                  <a:pt x="2775568" y="4421036"/>
                  <a:pt x="2762981" y="4421036"/>
                </a:cubicBezTo>
                <a:cubicBezTo>
                  <a:pt x="2775568" y="4414748"/>
                  <a:pt x="2781862" y="4414748"/>
                  <a:pt x="2794450" y="4408459"/>
                </a:cubicBezTo>
                <a:cubicBezTo>
                  <a:pt x="2788156" y="4421036"/>
                  <a:pt x="2794450" y="4414748"/>
                  <a:pt x="2800743" y="4421036"/>
                </a:cubicBezTo>
                <a:cubicBezTo>
                  <a:pt x="2800743" y="4421036"/>
                  <a:pt x="2800743" y="4427325"/>
                  <a:pt x="2800743" y="4427325"/>
                </a:cubicBezTo>
                <a:cubicBezTo>
                  <a:pt x="2800743" y="4427325"/>
                  <a:pt x="2800743" y="4433614"/>
                  <a:pt x="2800743" y="4433614"/>
                </a:cubicBezTo>
                <a:cubicBezTo>
                  <a:pt x="2788156" y="4433614"/>
                  <a:pt x="2769274" y="4433614"/>
                  <a:pt x="2769274" y="4439903"/>
                </a:cubicBezTo>
                <a:cubicBezTo>
                  <a:pt x="2762981" y="4439903"/>
                  <a:pt x="2781862" y="4458769"/>
                  <a:pt x="2781862" y="4452480"/>
                </a:cubicBezTo>
                <a:cubicBezTo>
                  <a:pt x="2788156" y="4465058"/>
                  <a:pt x="2744099" y="4471347"/>
                  <a:pt x="2744099" y="4471347"/>
                </a:cubicBezTo>
                <a:cubicBezTo>
                  <a:pt x="2744099" y="4477636"/>
                  <a:pt x="2769274" y="4477636"/>
                  <a:pt x="2762981" y="4471347"/>
                </a:cubicBezTo>
                <a:cubicBezTo>
                  <a:pt x="2775568" y="4483924"/>
                  <a:pt x="2762981" y="4490213"/>
                  <a:pt x="2750393" y="4496502"/>
                </a:cubicBezTo>
                <a:cubicBezTo>
                  <a:pt x="2744099" y="4496502"/>
                  <a:pt x="2744099" y="4496502"/>
                  <a:pt x="2737805" y="4496502"/>
                </a:cubicBezTo>
                <a:cubicBezTo>
                  <a:pt x="2712630" y="4496502"/>
                  <a:pt x="2687455" y="4502791"/>
                  <a:pt x="2687455" y="4509080"/>
                </a:cubicBezTo>
                <a:cubicBezTo>
                  <a:pt x="2687455" y="4515369"/>
                  <a:pt x="2693749" y="4515369"/>
                  <a:pt x="2693749" y="4515369"/>
                </a:cubicBezTo>
                <a:cubicBezTo>
                  <a:pt x="2693749" y="4515369"/>
                  <a:pt x="2700043" y="4534235"/>
                  <a:pt x="2706336" y="4534235"/>
                </a:cubicBezTo>
                <a:cubicBezTo>
                  <a:pt x="2706336" y="4540524"/>
                  <a:pt x="2750393" y="4553101"/>
                  <a:pt x="2750393" y="4553101"/>
                </a:cubicBezTo>
                <a:cubicBezTo>
                  <a:pt x="2756687" y="4553101"/>
                  <a:pt x="2756687" y="4546813"/>
                  <a:pt x="2762981" y="4546813"/>
                </a:cubicBezTo>
                <a:cubicBezTo>
                  <a:pt x="2769274" y="4546813"/>
                  <a:pt x="2775568" y="4546813"/>
                  <a:pt x="2788156" y="4553101"/>
                </a:cubicBezTo>
                <a:cubicBezTo>
                  <a:pt x="2788156" y="4553101"/>
                  <a:pt x="2788156" y="4553101"/>
                  <a:pt x="2687455" y="4609701"/>
                </a:cubicBezTo>
                <a:cubicBezTo>
                  <a:pt x="2674867" y="4609701"/>
                  <a:pt x="2668574" y="4609701"/>
                  <a:pt x="2655986" y="4603412"/>
                </a:cubicBezTo>
                <a:cubicBezTo>
                  <a:pt x="2662280" y="4615990"/>
                  <a:pt x="2630811" y="4615990"/>
                  <a:pt x="2643398" y="4634856"/>
                </a:cubicBezTo>
                <a:cubicBezTo>
                  <a:pt x="2637105" y="4634856"/>
                  <a:pt x="2630811" y="4622278"/>
                  <a:pt x="2630811" y="4634856"/>
                </a:cubicBezTo>
                <a:cubicBezTo>
                  <a:pt x="2630811" y="4634856"/>
                  <a:pt x="2637105" y="4634856"/>
                  <a:pt x="2637105" y="4641145"/>
                </a:cubicBezTo>
                <a:cubicBezTo>
                  <a:pt x="2637105" y="4641145"/>
                  <a:pt x="2637105" y="4641145"/>
                  <a:pt x="2335002" y="4817232"/>
                </a:cubicBezTo>
                <a:cubicBezTo>
                  <a:pt x="2328708" y="4804654"/>
                  <a:pt x="2316120" y="4798365"/>
                  <a:pt x="2303533" y="4798365"/>
                </a:cubicBezTo>
                <a:cubicBezTo>
                  <a:pt x="2303533" y="4798365"/>
                  <a:pt x="2297239" y="4804654"/>
                  <a:pt x="2297239" y="4804654"/>
                </a:cubicBezTo>
                <a:cubicBezTo>
                  <a:pt x="2284651" y="4810943"/>
                  <a:pt x="2297239" y="4792076"/>
                  <a:pt x="2284651" y="4810943"/>
                </a:cubicBezTo>
                <a:cubicBezTo>
                  <a:pt x="2284651" y="4810943"/>
                  <a:pt x="2265770" y="4810943"/>
                  <a:pt x="2265770" y="4817232"/>
                </a:cubicBezTo>
                <a:cubicBezTo>
                  <a:pt x="2259476" y="4829809"/>
                  <a:pt x="2278358" y="4842387"/>
                  <a:pt x="2278358" y="4842387"/>
                </a:cubicBezTo>
                <a:cubicBezTo>
                  <a:pt x="2278358" y="4842387"/>
                  <a:pt x="2278358" y="4842387"/>
                  <a:pt x="2221713" y="4880120"/>
                </a:cubicBezTo>
                <a:cubicBezTo>
                  <a:pt x="2202832" y="4873831"/>
                  <a:pt x="2165069" y="4886409"/>
                  <a:pt x="2165069" y="4898986"/>
                </a:cubicBezTo>
                <a:cubicBezTo>
                  <a:pt x="2165069" y="4905275"/>
                  <a:pt x="2171363" y="4905275"/>
                  <a:pt x="2171363" y="4911564"/>
                </a:cubicBezTo>
                <a:cubicBezTo>
                  <a:pt x="2171363" y="4911564"/>
                  <a:pt x="2171363" y="4911564"/>
                  <a:pt x="2158775" y="4917853"/>
                </a:cubicBezTo>
                <a:cubicBezTo>
                  <a:pt x="2158775" y="4911564"/>
                  <a:pt x="2158775" y="4911564"/>
                  <a:pt x="2152482" y="4911564"/>
                </a:cubicBezTo>
                <a:cubicBezTo>
                  <a:pt x="2152482" y="4917853"/>
                  <a:pt x="2158775" y="4917853"/>
                  <a:pt x="2158775" y="4917853"/>
                </a:cubicBezTo>
                <a:cubicBezTo>
                  <a:pt x="2158775" y="4917853"/>
                  <a:pt x="2158775" y="4917853"/>
                  <a:pt x="2139894" y="4924141"/>
                </a:cubicBezTo>
                <a:cubicBezTo>
                  <a:pt x="2139894" y="4924141"/>
                  <a:pt x="2133600" y="4924141"/>
                  <a:pt x="2133600" y="4930430"/>
                </a:cubicBezTo>
                <a:cubicBezTo>
                  <a:pt x="2133600" y="4930430"/>
                  <a:pt x="2133600" y="4930430"/>
                  <a:pt x="1894436" y="4792076"/>
                </a:cubicBezTo>
                <a:cubicBezTo>
                  <a:pt x="1913317" y="4792076"/>
                  <a:pt x="1907023" y="4798365"/>
                  <a:pt x="1919611" y="4804654"/>
                </a:cubicBezTo>
                <a:cubicBezTo>
                  <a:pt x="1995136" y="4823520"/>
                  <a:pt x="2032899" y="4760632"/>
                  <a:pt x="1957374" y="4741766"/>
                </a:cubicBezTo>
                <a:cubicBezTo>
                  <a:pt x="1951080" y="4741766"/>
                  <a:pt x="1925905" y="4735477"/>
                  <a:pt x="1913317" y="4748055"/>
                </a:cubicBezTo>
                <a:cubicBezTo>
                  <a:pt x="1907023" y="4748055"/>
                  <a:pt x="1913317" y="4754343"/>
                  <a:pt x="1913317" y="4754343"/>
                </a:cubicBezTo>
                <a:cubicBezTo>
                  <a:pt x="1907023" y="4766921"/>
                  <a:pt x="1881848" y="4760632"/>
                  <a:pt x="1869260" y="4766921"/>
                </a:cubicBezTo>
                <a:cubicBezTo>
                  <a:pt x="1875554" y="4773210"/>
                  <a:pt x="1913317" y="4779499"/>
                  <a:pt x="1894436" y="4792076"/>
                </a:cubicBezTo>
                <a:cubicBezTo>
                  <a:pt x="1894436" y="4792076"/>
                  <a:pt x="1894436" y="4792076"/>
                  <a:pt x="0" y="3697823"/>
                </a:cubicBezTo>
                <a:cubicBezTo>
                  <a:pt x="0" y="3697823"/>
                  <a:pt x="0" y="3697823"/>
                  <a:pt x="0" y="2836255"/>
                </a:cubicBezTo>
                <a:cubicBezTo>
                  <a:pt x="0" y="2823678"/>
                  <a:pt x="0" y="2817389"/>
                  <a:pt x="0" y="2817389"/>
                </a:cubicBezTo>
                <a:cubicBezTo>
                  <a:pt x="0" y="2817389"/>
                  <a:pt x="0" y="2817389"/>
                  <a:pt x="0" y="2333150"/>
                </a:cubicBezTo>
                <a:cubicBezTo>
                  <a:pt x="18882" y="2314284"/>
                  <a:pt x="37763" y="2263973"/>
                  <a:pt x="0" y="2257685"/>
                </a:cubicBezTo>
                <a:cubicBezTo>
                  <a:pt x="0" y="2257685"/>
                  <a:pt x="0" y="2257685"/>
                  <a:pt x="0" y="1729424"/>
                </a:cubicBezTo>
                <a:cubicBezTo>
                  <a:pt x="6294" y="1723135"/>
                  <a:pt x="0" y="1716846"/>
                  <a:pt x="0" y="1710558"/>
                </a:cubicBezTo>
                <a:cubicBezTo>
                  <a:pt x="0" y="1710558"/>
                  <a:pt x="0" y="1710558"/>
                  <a:pt x="0" y="1471583"/>
                </a:cubicBezTo>
                <a:cubicBezTo>
                  <a:pt x="0" y="1471583"/>
                  <a:pt x="0" y="1465294"/>
                  <a:pt x="0" y="1465294"/>
                </a:cubicBezTo>
                <a:cubicBezTo>
                  <a:pt x="6294" y="1465294"/>
                  <a:pt x="6294" y="1465294"/>
                  <a:pt x="6294" y="1465294"/>
                </a:cubicBezTo>
                <a:cubicBezTo>
                  <a:pt x="12588" y="1471583"/>
                  <a:pt x="12588" y="1484160"/>
                  <a:pt x="12588" y="1465294"/>
                </a:cubicBezTo>
                <a:cubicBezTo>
                  <a:pt x="12588" y="1465294"/>
                  <a:pt x="18882" y="1465294"/>
                  <a:pt x="18882" y="1465294"/>
                </a:cubicBezTo>
                <a:cubicBezTo>
                  <a:pt x="18882" y="1477872"/>
                  <a:pt x="18882" y="1496738"/>
                  <a:pt x="18882" y="1496738"/>
                </a:cubicBezTo>
                <a:cubicBezTo>
                  <a:pt x="25175" y="1503027"/>
                  <a:pt x="31469" y="1471583"/>
                  <a:pt x="25175" y="1477872"/>
                </a:cubicBezTo>
                <a:cubicBezTo>
                  <a:pt x="31469" y="1471583"/>
                  <a:pt x="37763" y="1471583"/>
                  <a:pt x="37763" y="1477872"/>
                </a:cubicBezTo>
                <a:cubicBezTo>
                  <a:pt x="37763" y="1484160"/>
                  <a:pt x="37763" y="1484160"/>
                  <a:pt x="37763" y="1484160"/>
                </a:cubicBezTo>
                <a:cubicBezTo>
                  <a:pt x="37763" y="1490449"/>
                  <a:pt x="37763" y="1490449"/>
                  <a:pt x="44057" y="1490449"/>
                </a:cubicBezTo>
                <a:cubicBezTo>
                  <a:pt x="44057" y="1496738"/>
                  <a:pt x="44057" y="1509315"/>
                  <a:pt x="37763" y="1509315"/>
                </a:cubicBezTo>
                <a:cubicBezTo>
                  <a:pt x="44057" y="1509315"/>
                  <a:pt x="44057" y="1509315"/>
                  <a:pt x="44057" y="1503027"/>
                </a:cubicBezTo>
                <a:cubicBezTo>
                  <a:pt x="44057" y="1503027"/>
                  <a:pt x="44057" y="1503027"/>
                  <a:pt x="50351" y="1509315"/>
                </a:cubicBezTo>
                <a:cubicBezTo>
                  <a:pt x="50351" y="1515604"/>
                  <a:pt x="56645" y="1521893"/>
                  <a:pt x="56645" y="1528182"/>
                </a:cubicBezTo>
                <a:cubicBezTo>
                  <a:pt x="62938" y="1540760"/>
                  <a:pt x="75526" y="1572204"/>
                  <a:pt x="75526" y="1572204"/>
                </a:cubicBezTo>
                <a:cubicBezTo>
                  <a:pt x="69232" y="1584781"/>
                  <a:pt x="62938" y="1597359"/>
                  <a:pt x="56645" y="1609937"/>
                </a:cubicBezTo>
                <a:cubicBezTo>
                  <a:pt x="56645" y="1628803"/>
                  <a:pt x="62938" y="1653958"/>
                  <a:pt x="44057" y="1641381"/>
                </a:cubicBezTo>
                <a:cubicBezTo>
                  <a:pt x="44057" y="1641381"/>
                  <a:pt x="50351" y="1635092"/>
                  <a:pt x="50351" y="1635092"/>
                </a:cubicBezTo>
                <a:cubicBezTo>
                  <a:pt x="37763" y="1616225"/>
                  <a:pt x="31469" y="1647670"/>
                  <a:pt x="31469" y="1647670"/>
                </a:cubicBezTo>
                <a:cubicBezTo>
                  <a:pt x="31469" y="1653958"/>
                  <a:pt x="31469" y="1653958"/>
                  <a:pt x="37763" y="1653958"/>
                </a:cubicBezTo>
                <a:cubicBezTo>
                  <a:pt x="44057" y="1647670"/>
                  <a:pt x="50351" y="1647670"/>
                  <a:pt x="50351" y="1647670"/>
                </a:cubicBezTo>
                <a:cubicBezTo>
                  <a:pt x="62938" y="1653958"/>
                  <a:pt x="69232" y="1672825"/>
                  <a:pt x="75526" y="1691691"/>
                </a:cubicBezTo>
                <a:cubicBezTo>
                  <a:pt x="69232" y="1697980"/>
                  <a:pt x="62938" y="1704269"/>
                  <a:pt x="62938" y="1710558"/>
                </a:cubicBezTo>
                <a:cubicBezTo>
                  <a:pt x="62938" y="1704269"/>
                  <a:pt x="56645" y="1704269"/>
                  <a:pt x="50351" y="1710558"/>
                </a:cubicBezTo>
                <a:cubicBezTo>
                  <a:pt x="50351" y="1710558"/>
                  <a:pt x="56645" y="1716846"/>
                  <a:pt x="56645" y="1716846"/>
                </a:cubicBezTo>
                <a:lnTo>
                  <a:pt x="56645" y="1719205"/>
                </a:lnTo>
                <a:cubicBezTo>
                  <a:pt x="56645" y="1721563"/>
                  <a:pt x="56645" y="1723135"/>
                  <a:pt x="56645" y="1723135"/>
                </a:cubicBezTo>
                <a:cubicBezTo>
                  <a:pt x="56645" y="1723135"/>
                  <a:pt x="62938" y="1729424"/>
                  <a:pt x="62938" y="1729424"/>
                </a:cubicBezTo>
                <a:cubicBezTo>
                  <a:pt x="62938" y="1729424"/>
                  <a:pt x="62938" y="1729424"/>
                  <a:pt x="62938" y="1735713"/>
                </a:cubicBezTo>
                <a:cubicBezTo>
                  <a:pt x="62938" y="1729424"/>
                  <a:pt x="62938" y="1729424"/>
                  <a:pt x="56645" y="1729424"/>
                </a:cubicBezTo>
                <a:cubicBezTo>
                  <a:pt x="56645" y="1729424"/>
                  <a:pt x="56645" y="1723135"/>
                  <a:pt x="50351" y="1723135"/>
                </a:cubicBezTo>
                <a:cubicBezTo>
                  <a:pt x="50351" y="1723135"/>
                  <a:pt x="44057" y="1729424"/>
                  <a:pt x="44057" y="1735713"/>
                </a:cubicBezTo>
                <a:cubicBezTo>
                  <a:pt x="37763" y="1742002"/>
                  <a:pt x="50351" y="1773446"/>
                  <a:pt x="62938" y="1754579"/>
                </a:cubicBezTo>
                <a:cubicBezTo>
                  <a:pt x="69232" y="1748290"/>
                  <a:pt x="69232" y="1748290"/>
                  <a:pt x="69232" y="1742002"/>
                </a:cubicBezTo>
                <a:cubicBezTo>
                  <a:pt x="69232" y="1742002"/>
                  <a:pt x="69232" y="1748290"/>
                  <a:pt x="69232" y="1748290"/>
                </a:cubicBezTo>
                <a:cubicBezTo>
                  <a:pt x="69232" y="1760868"/>
                  <a:pt x="69232" y="1773446"/>
                  <a:pt x="69232" y="1779735"/>
                </a:cubicBezTo>
                <a:cubicBezTo>
                  <a:pt x="62938" y="1786023"/>
                  <a:pt x="69232" y="1786023"/>
                  <a:pt x="69232" y="1786023"/>
                </a:cubicBezTo>
                <a:cubicBezTo>
                  <a:pt x="75526" y="1792312"/>
                  <a:pt x="75526" y="1792312"/>
                  <a:pt x="75526" y="1792312"/>
                </a:cubicBezTo>
                <a:cubicBezTo>
                  <a:pt x="75526" y="1792312"/>
                  <a:pt x="81820" y="1792312"/>
                  <a:pt x="81820" y="1786023"/>
                </a:cubicBezTo>
                <a:cubicBezTo>
                  <a:pt x="88114" y="1786023"/>
                  <a:pt x="100701" y="1773446"/>
                  <a:pt x="100701" y="1754579"/>
                </a:cubicBezTo>
                <a:cubicBezTo>
                  <a:pt x="94407" y="1748290"/>
                  <a:pt x="106995" y="1729424"/>
                  <a:pt x="100701" y="1716846"/>
                </a:cubicBezTo>
                <a:cubicBezTo>
                  <a:pt x="100701" y="1716846"/>
                  <a:pt x="94407" y="1710558"/>
                  <a:pt x="94407" y="1710558"/>
                </a:cubicBezTo>
                <a:cubicBezTo>
                  <a:pt x="100701" y="1704269"/>
                  <a:pt x="106995" y="1704269"/>
                  <a:pt x="113289" y="1704269"/>
                </a:cubicBezTo>
                <a:cubicBezTo>
                  <a:pt x="113289" y="1716846"/>
                  <a:pt x="113289" y="1729424"/>
                  <a:pt x="125876" y="1729424"/>
                </a:cubicBezTo>
                <a:cubicBezTo>
                  <a:pt x="119583" y="1742002"/>
                  <a:pt x="132170" y="1754579"/>
                  <a:pt x="138464" y="1754579"/>
                </a:cubicBezTo>
                <a:cubicBezTo>
                  <a:pt x="138464" y="1748290"/>
                  <a:pt x="144758" y="1748290"/>
                  <a:pt x="144758" y="1742002"/>
                </a:cubicBezTo>
                <a:cubicBezTo>
                  <a:pt x="144758" y="1748290"/>
                  <a:pt x="151052" y="1754579"/>
                  <a:pt x="151052" y="1760868"/>
                </a:cubicBezTo>
                <a:cubicBezTo>
                  <a:pt x="144758" y="1760868"/>
                  <a:pt x="138464" y="1767157"/>
                  <a:pt x="132170" y="1773446"/>
                </a:cubicBezTo>
                <a:cubicBezTo>
                  <a:pt x="132170" y="1767157"/>
                  <a:pt x="132170" y="1767157"/>
                  <a:pt x="125876" y="1767157"/>
                </a:cubicBezTo>
                <a:cubicBezTo>
                  <a:pt x="125876" y="1767157"/>
                  <a:pt x="125876" y="1779735"/>
                  <a:pt x="132170" y="1779735"/>
                </a:cubicBezTo>
                <a:cubicBezTo>
                  <a:pt x="125876" y="1786023"/>
                  <a:pt x="125876" y="1792312"/>
                  <a:pt x="125876" y="1798601"/>
                </a:cubicBezTo>
                <a:cubicBezTo>
                  <a:pt x="132170" y="1804890"/>
                  <a:pt x="144758" y="1804890"/>
                  <a:pt x="151052" y="1811179"/>
                </a:cubicBezTo>
                <a:cubicBezTo>
                  <a:pt x="144758" y="1804890"/>
                  <a:pt x="163639" y="1798601"/>
                  <a:pt x="157345" y="1817467"/>
                </a:cubicBezTo>
                <a:cubicBezTo>
                  <a:pt x="157345" y="1804890"/>
                  <a:pt x="163639" y="1792312"/>
                  <a:pt x="163639" y="1786023"/>
                </a:cubicBezTo>
                <a:cubicBezTo>
                  <a:pt x="169933" y="1798601"/>
                  <a:pt x="169933" y="1811179"/>
                  <a:pt x="169933" y="1817467"/>
                </a:cubicBezTo>
                <a:cubicBezTo>
                  <a:pt x="176227" y="1830045"/>
                  <a:pt x="182521" y="1830045"/>
                  <a:pt x="182521" y="1842623"/>
                </a:cubicBezTo>
                <a:cubicBezTo>
                  <a:pt x="188814" y="1848911"/>
                  <a:pt x="182521" y="1861489"/>
                  <a:pt x="188814" y="1874067"/>
                </a:cubicBezTo>
                <a:cubicBezTo>
                  <a:pt x="188814" y="1874067"/>
                  <a:pt x="188814" y="1874067"/>
                  <a:pt x="188814" y="1880356"/>
                </a:cubicBezTo>
                <a:cubicBezTo>
                  <a:pt x="188814" y="1874067"/>
                  <a:pt x="182521" y="1874067"/>
                  <a:pt x="176227" y="1874067"/>
                </a:cubicBezTo>
                <a:cubicBezTo>
                  <a:pt x="163639" y="1874067"/>
                  <a:pt x="157345" y="1874067"/>
                  <a:pt x="151052" y="1880356"/>
                </a:cubicBezTo>
                <a:cubicBezTo>
                  <a:pt x="151052" y="1874067"/>
                  <a:pt x="144758" y="1874067"/>
                  <a:pt x="138464" y="1880356"/>
                </a:cubicBezTo>
                <a:cubicBezTo>
                  <a:pt x="132170" y="1880356"/>
                  <a:pt x="138464" y="1886644"/>
                  <a:pt x="138464" y="1886644"/>
                </a:cubicBezTo>
                <a:cubicBezTo>
                  <a:pt x="138464" y="1892933"/>
                  <a:pt x="132170" y="1911800"/>
                  <a:pt x="144758" y="1911800"/>
                </a:cubicBezTo>
                <a:cubicBezTo>
                  <a:pt x="132170" y="1936955"/>
                  <a:pt x="132170" y="1955821"/>
                  <a:pt x="163639" y="1974688"/>
                </a:cubicBezTo>
                <a:cubicBezTo>
                  <a:pt x="176227" y="1980977"/>
                  <a:pt x="163639" y="1993554"/>
                  <a:pt x="169933" y="2012421"/>
                </a:cubicBezTo>
                <a:cubicBezTo>
                  <a:pt x="176227" y="2024998"/>
                  <a:pt x="182521" y="2024998"/>
                  <a:pt x="169933" y="2018709"/>
                </a:cubicBezTo>
                <a:cubicBezTo>
                  <a:pt x="138464" y="2018709"/>
                  <a:pt x="132170" y="2075309"/>
                  <a:pt x="144758" y="2087886"/>
                </a:cubicBezTo>
                <a:cubicBezTo>
                  <a:pt x="163639" y="2113042"/>
                  <a:pt x="182521" y="2100464"/>
                  <a:pt x="188814" y="2062731"/>
                </a:cubicBezTo>
                <a:cubicBezTo>
                  <a:pt x="188814" y="2062731"/>
                  <a:pt x="188814" y="2056442"/>
                  <a:pt x="188814" y="2050154"/>
                </a:cubicBezTo>
                <a:cubicBezTo>
                  <a:pt x="188814" y="2050154"/>
                  <a:pt x="188814" y="2043865"/>
                  <a:pt x="188814" y="2043865"/>
                </a:cubicBezTo>
                <a:cubicBezTo>
                  <a:pt x="195108" y="2050154"/>
                  <a:pt x="201402" y="2056442"/>
                  <a:pt x="201402" y="2056442"/>
                </a:cubicBezTo>
                <a:cubicBezTo>
                  <a:pt x="207696" y="2050154"/>
                  <a:pt x="207696" y="2024998"/>
                  <a:pt x="201402" y="2018709"/>
                </a:cubicBezTo>
                <a:cubicBezTo>
                  <a:pt x="201402" y="2018709"/>
                  <a:pt x="195108" y="2018709"/>
                  <a:pt x="195108" y="2012421"/>
                </a:cubicBezTo>
                <a:cubicBezTo>
                  <a:pt x="195108" y="2006132"/>
                  <a:pt x="201402" y="2006132"/>
                  <a:pt x="195108" y="1993554"/>
                </a:cubicBezTo>
                <a:cubicBezTo>
                  <a:pt x="195108" y="1987265"/>
                  <a:pt x="188814" y="1987265"/>
                  <a:pt x="182521" y="1980977"/>
                </a:cubicBezTo>
                <a:cubicBezTo>
                  <a:pt x="182521" y="1974688"/>
                  <a:pt x="182521" y="1974688"/>
                  <a:pt x="182521" y="1974688"/>
                </a:cubicBezTo>
                <a:cubicBezTo>
                  <a:pt x="182521" y="1974688"/>
                  <a:pt x="176227" y="1968399"/>
                  <a:pt x="176227" y="1962110"/>
                </a:cubicBezTo>
                <a:cubicBezTo>
                  <a:pt x="176227" y="1955821"/>
                  <a:pt x="201402" y="1949532"/>
                  <a:pt x="201402" y="1930666"/>
                </a:cubicBezTo>
                <a:cubicBezTo>
                  <a:pt x="207696" y="1930666"/>
                  <a:pt x="207696" y="1924377"/>
                  <a:pt x="207696" y="1924377"/>
                </a:cubicBezTo>
                <a:cubicBezTo>
                  <a:pt x="213990" y="1943244"/>
                  <a:pt x="226577" y="1962110"/>
                  <a:pt x="232871" y="1980977"/>
                </a:cubicBezTo>
                <a:cubicBezTo>
                  <a:pt x="251752" y="2006132"/>
                  <a:pt x="258046" y="2031287"/>
                  <a:pt x="276928" y="2050154"/>
                </a:cubicBezTo>
                <a:cubicBezTo>
                  <a:pt x="283221" y="2056442"/>
                  <a:pt x="276928" y="2069020"/>
                  <a:pt x="283221" y="2075309"/>
                </a:cubicBezTo>
                <a:cubicBezTo>
                  <a:pt x="289515" y="2081598"/>
                  <a:pt x="295809" y="2081598"/>
                  <a:pt x="295809" y="2087886"/>
                </a:cubicBezTo>
                <a:cubicBezTo>
                  <a:pt x="295809" y="2087886"/>
                  <a:pt x="295809" y="2094175"/>
                  <a:pt x="295809" y="2094175"/>
                </a:cubicBezTo>
                <a:cubicBezTo>
                  <a:pt x="295809" y="2100464"/>
                  <a:pt x="302103" y="2100464"/>
                  <a:pt x="302103" y="2100464"/>
                </a:cubicBezTo>
                <a:cubicBezTo>
                  <a:pt x="308397" y="2106753"/>
                  <a:pt x="302103" y="2106753"/>
                  <a:pt x="302103" y="2113042"/>
                </a:cubicBezTo>
                <a:cubicBezTo>
                  <a:pt x="302103" y="2113042"/>
                  <a:pt x="308397" y="2113042"/>
                  <a:pt x="308397" y="2119330"/>
                </a:cubicBezTo>
                <a:cubicBezTo>
                  <a:pt x="308397" y="2119330"/>
                  <a:pt x="308397" y="2125619"/>
                  <a:pt x="308397" y="2125619"/>
                </a:cubicBezTo>
                <a:cubicBezTo>
                  <a:pt x="308397" y="2131908"/>
                  <a:pt x="314690" y="2131908"/>
                  <a:pt x="314690" y="2138197"/>
                </a:cubicBezTo>
                <a:cubicBezTo>
                  <a:pt x="314690" y="2144486"/>
                  <a:pt x="320984" y="2157063"/>
                  <a:pt x="327278" y="2169641"/>
                </a:cubicBezTo>
                <a:cubicBezTo>
                  <a:pt x="327278" y="2182219"/>
                  <a:pt x="339866" y="2188507"/>
                  <a:pt x="339866" y="2201085"/>
                </a:cubicBezTo>
                <a:cubicBezTo>
                  <a:pt x="339866" y="2207374"/>
                  <a:pt x="339866" y="2213663"/>
                  <a:pt x="339866" y="2213663"/>
                </a:cubicBezTo>
                <a:cubicBezTo>
                  <a:pt x="339866" y="2219952"/>
                  <a:pt x="358747" y="2232529"/>
                  <a:pt x="365041" y="2238818"/>
                </a:cubicBezTo>
                <a:cubicBezTo>
                  <a:pt x="365041" y="2245107"/>
                  <a:pt x="358747" y="2245107"/>
                  <a:pt x="358747" y="2245107"/>
                </a:cubicBezTo>
                <a:cubicBezTo>
                  <a:pt x="371335" y="2257685"/>
                  <a:pt x="377629" y="2270262"/>
                  <a:pt x="383922" y="2276551"/>
                </a:cubicBezTo>
                <a:cubicBezTo>
                  <a:pt x="383922" y="2289128"/>
                  <a:pt x="383922" y="2301706"/>
                  <a:pt x="390216" y="2307995"/>
                </a:cubicBezTo>
                <a:cubicBezTo>
                  <a:pt x="396510" y="2314284"/>
                  <a:pt x="396510" y="2314284"/>
                  <a:pt x="402804" y="2320572"/>
                </a:cubicBezTo>
                <a:cubicBezTo>
                  <a:pt x="402804" y="2320572"/>
                  <a:pt x="396510" y="2320572"/>
                  <a:pt x="396510" y="2326861"/>
                </a:cubicBezTo>
                <a:cubicBezTo>
                  <a:pt x="396510" y="2326861"/>
                  <a:pt x="402804" y="2333150"/>
                  <a:pt x="409098" y="2333150"/>
                </a:cubicBezTo>
                <a:cubicBezTo>
                  <a:pt x="409098" y="2339439"/>
                  <a:pt x="409098" y="2344156"/>
                  <a:pt x="409098" y="2348086"/>
                </a:cubicBezTo>
                <a:lnTo>
                  <a:pt x="409098" y="2352017"/>
                </a:lnTo>
                <a:cubicBezTo>
                  <a:pt x="402804" y="2352017"/>
                  <a:pt x="402804" y="2352017"/>
                  <a:pt x="402804" y="2352017"/>
                </a:cubicBezTo>
                <a:cubicBezTo>
                  <a:pt x="402804" y="2352017"/>
                  <a:pt x="402804" y="2358305"/>
                  <a:pt x="402804" y="2358305"/>
                </a:cubicBezTo>
                <a:cubicBezTo>
                  <a:pt x="409098" y="2396038"/>
                  <a:pt x="421685" y="2458926"/>
                  <a:pt x="427979" y="2496659"/>
                </a:cubicBezTo>
                <a:cubicBezTo>
                  <a:pt x="427979" y="2502948"/>
                  <a:pt x="427979" y="2546970"/>
                  <a:pt x="434273" y="2540681"/>
                </a:cubicBezTo>
                <a:cubicBezTo>
                  <a:pt x="440567" y="2540681"/>
                  <a:pt x="427979" y="2496659"/>
                  <a:pt x="427979" y="2496659"/>
                </a:cubicBezTo>
                <a:cubicBezTo>
                  <a:pt x="421685" y="2465215"/>
                  <a:pt x="421685" y="2421193"/>
                  <a:pt x="415391" y="2389750"/>
                </a:cubicBezTo>
                <a:cubicBezTo>
                  <a:pt x="427979" y="2414905"/>
                  <a:pt x="440567" y="2440060"/>
                  <a:pt x="446860" y="2440060"/>
                </a:cubicBezTo>
                <a:cubicBezTo>
                  <a:pt x="453154" y="2440060"/>
                  <a:pt x="453154" y="2427482"/>
                  <a:pt x="459448" y="2421193"/>
                </a:cubicBezTo>
                <a:cubicBezTo>
                  <a:pt x="465742" y="2433771"/>
                  <a:pt x="465742" y="2446349"/>
                  <a:pt x="472036" y="2440060"/>
                </a:cubicBezTo>
                <a:cubicBezTo>
                  <a:pt x="478329" y="2440060"/>
                  <a:pt x="472036" y="2427482"/>
                  <a:pt x="465742" y="2414905"/>
                </a:cubicBezTo>
                <a:cubicBezTo>
                  <a:pt x="478329" y="2408616"/>
                  <a:pt x="490917" y="2396038"/>
                  <a:pt x="490917" y="2389750"/>
                </a:cubicBezTo>
                <a:cubicBezTo>
                  <a:pt x="509798" y="2352017"/>
                  <a:pt x="509798" y="2263973"/>
                  <a:pt x="465742" y="2257685"/>
                </a:cubicBezTo>
                <a:cubicBezTo>
                  <a:pt x="459448" y="2257685"/>
                  <a:pt x="446860" y="2263973"/>
                  <a:pt x="440567" y="2263973"/>
                </a:cubicBezTo>
                <a:cubicBezTo>
                  <a:pt x="440567" y="2263973"/>
                  <a:pt x="440567" y="2263973"/>
                  <a:pt x="440567" y="2270262"/>
                </a:cubicBezTo>
                <a:cubicBezTo>
                  <a:pt x="427979" y="2276551"/>
                  <a:pt x="421685" y="2289128"/>
                  <a:pt x="421685" y="2295417"/>
                </a:cubicBezTo>
                <a:cubicBezTo>
                  <a:pt x="409098" y="2270262"/>
                  <a:pt x="402804" y="2238818"/>
                  <a:pt x="390216" y="2213663"/>
                </a:cubicBezTo>
                <a:cubicBezTo>
                  <a:pt x="383922" y="2207374"/>
                  <a:pt x="383922" y="2207374"/>
                  <a:pt x="377629" y="2201085"/>
                </a:cubicBezTo>
                <a:cubicBezTo>
                  <a:pt x="377629" y="2188507"/>
                  <a:pt x="371335" y="2188507"/>
                  <a:pt x="371335" y="2188507"/>
                </a:cubicBezTo>
                <a:cubicBezTo>
                  <a:pt x="365041" y="2182219"/>
                  <a:pt x="358747" y="2175930"/>
                  <a:pt x="352453" y="2169641"/>
                </a:cubicBezTo>
                <a:cubicBezTo>
                  <a:pt x="352453" y="2169641"/>
                  <a:pt x="358747" y="2163352"/>
                  <a:pt x="352453" y="2157063"/>
                </a:cubicBezTo>
                <a:cubicBezTo>
                  <a:pt x="352453" y="2157063"/>
                  <a:pt x="346160" y="2157063"/>
                  <a:pt x="346160" y="2150774"/>
                </a:cubicBezTo>
                <a:cubicBezTo>
                  <a:pt x="346160" y="2150774"/>
                  <a:pt x="339866" y="2144486"/>
                  <a:pt x="339866" y="2144486"/>
                </a:cubicBezTo>
                <a:cubicBezTo>
                  <a:pt x="346160" y="2144486"/>
                  <a:pt x="346160" y="2138197"/>
                  <a:pt x="346160" y="2131908"/>
                </a:cubicBezTo>
                <a:cubicBezTo>
                  <a:pt x="346160" y="2138197"/>
                  <a:pt x="352453" y="2138197"/>
                  <a:pt x="352453" y="2131908"/>
                </a:cubicBezTo>
                <a:cubicBezTo>
                  <a:pt x="352453" y="2131908"/>
                  <a:pt x="352453" y="2125619"/>
                  <a:pt x="346160" y="2119330"/>
                </a:cubicBezTo>
                <a:cubicBezTo>
                  <a:pt x="352453" y="2106753"/>
                  <a:pt x="346160" y="2094175"/>
                  <a:pt x="327278" y="2113042"/>
                </a:cubicBezTo>
                <a:cubicBezTo>
                  <a:pt x="327278" y="2106753"/>
                  <a:pt x="327278" y="2106753"/>
                  <a:pt x="327278" y="2100464"/>
                </a:cubicBezTo>
                <a:cubicBezTo>
                  <a:pt x="320984" y="2094175"/>
                  <a:pt x="314690" y="2087886"/>
                  <a:pt x="308397" y="2081598"/>
                </a:cubicBezTo>
                <a:cubicBezTo>
                  <a:pt x="308397" y="2075309"/>
                  <a:pt x="302103" y="2075309"/>
                  <a:pt x="302103" y="2069020"/>
                </a:cubicBezTo>
                <a:cubicBezTo>
                  <a:pt x="302103" y="2069020"/>
                  <a:pt x="308397" y="2069020"/>
                  <a:pt x="314690" y="2069020"/>
                </a:cubicBezTo>
                <a:cubicBezTo>
                  <a:pt x="320984" y="2062731"/>
                  <a:pt x="327278" y="2037576"/>
                  <a:pt x="320984" y="2018709"/>
                </a:cubicBezTo>
                <a:cubicBezTo>
                  <a:pt x="327278" y="2006132"/>
                  <a:pt x="320984" y="1987265"/>
                  <a:pt x="333572" y="1987265"/>
                </a:cubicBezTo>
                <a:cubicBezTo>
                  <a:pt x="339866" y="1987265"/>
                  <a:pt x="346160" y="1999843"/>
                  <a:pt x="346160" y="2006132"/>
                </a:cubicBezTo>
                <a:cubicBezTo>
                  <a:pt x="346160" y="2006132"/>
                  <a:pt x="358747" y="1999843"/>
                  <a:pt x="358747" y="1999843"/>
                </a:cubicBezTo>
                <a:cubicBezTo>
                  <a:pt x="371335" y="2006132"/>
                  <a:pt x="377629" y="2018709"/>
                  <a:pt x="377629" y="2024998"/>
                </a:cubicBezTo>
                <a:cubicBezTo>
                  <a:pt x="377629" y="2037576"/>
                  <a:pt x="377629" y="2056442"/>
                  <a:pt x="390216" y="2062731"/>
                </a:cubicBezTo>
                <a:cubicBezTo>
                  <a:pt x="383922" y="2062731"/>
                  <a:pt x="390216" y="2075309"/>
                  <a:pt x="390216" y="2075309"/>
                </a:cubicBezTo>
                <a:cubicBezTo>
                  <a:pt x="396510" y="2075309"/>
                  <a:pt x="396510" y="2062731"/>
                  <a:pt x="396510" y="2062731"/>
                </a:cubicBezTo>
                <a:cubicBezTo>
                  <a:pt x="415391" y="2062731"/>
                  <a:pt x="421685" y="2006132"/>
                  <a:pt x="402804" y="1999843"/>
                </a:cubicBezTo>
                <a:cubicBezTo>
                  <a:pt x="396510" y="1999843"/>
                  <a:pt x="390216" y="1999843"/>
                  <a:pt x="390216" y="2006132"/>
                </a:cubicBezTo>
                <a:cubicBezTo>
                  <a:pt x="396510" y="1974688"/>
                  <a:pt x="409098" y="1905511"/>
                  <a:pt x="377629" y="1886644"/>
                </a:cubicBezTo>
                <a:cubicBezTo>
                  <a:pt x="371335" y="1880356"/>
                  <a:pt x="358747" y="1886644"/>
                  <a:pt x="352453" y="1886644"/>
                </a:cubicBezTo>
                <a:cubicBezTo>
                  <a:pt x="346160" y="1892933"/>
                  <a:pt x="346160" y="1892933"/>
                  <a:pt x="346160" y="1892933"/>
                </a:cubicBezTo>
                <a:cubicBezTo>
                  <a:pt x="346160" y="1886644"/>
                  <a:pt x="346160" y="1880356"/>
                  <a:pt x="346160" y="1874067"/>
                </a:cubicBezTo>
                <a:cubicBezTo>
                  <a:pt x="346160" y="1874067"/>
                  <a:pt x="339866" y="1830045"/>
                  <a:pt x="339866" y="1830045"/>
                </a:cubicBezTo>
                <a:cubicBezTo>
                  <a:pt x="339866" y="1823756"/>
                  <a:pt x="314690" y="1817467"/>
                  <a:pt x="302103" y="1817467"/>
                </a:cubicBezTo>
                <a:cubicBezTo>
                  <a:pt x="283221" y="1823756"/>
                  <a:pt x="245459" y="1899222"/>
                  <a:pt x="264340" y="1892933"/>
                </a:cubicBezTo>
                <a:cubicBezTo>
                  <a:pt x="283221" y="1892933"/>
                  <a:pt x="270634" y="1911800"/>
                  <a:pt x="270634" y="1918088"/>
                </a:cubicBezTo>
                <a:cubicBezTo>
                  <a:pt x="276928" y="1924377"/>
                  <a:pt x="276928" y="1918088"/>
                  <a:pt x="283221" y="1924377"/>
                </a:cubicBezTo>
                <a:cubicBezTo>
                  <a:pt x="295809" y="1936955"/>
                  <a:pt x="276928" y="1974688"/>
                  <a:pt x="289515" y="1974688"/>
                </a:cubicBezTo>
                <a:cubicBezTo>
                  <a:pt x="308397" y="1974688"/>
                  <a:pt x="308397" y="1924377"/>
                  <a:pt x="327278" y="1924377"/>
                </a:cubicBezTo>
                <a:cubicBezTo>
                  <a:pt x="314690" y="1949532"/>
                  <a:pt x="314690" y="1987265"/>
                  <a:pt x="320984" y="2012421"/>
                </a:cubicBezTo>
                <a:cubicBezTo>
                  <a:pt x="320984" y="2006132"/>
                  <a:pt x="314690" y="2006132"/>
                  <a:pt x="314690" y="2006132"/>
                </a:cubicBezTo>
                <a:cubicBezTo>
                  <a:pt x="289515" y="1993554"/>
                  <a:pt x="295809" y="2037576"/>
                  <a:pt x="295809" y="2037576"/>
                </a:cubicBezTo>
                <a:cubicBezTo>
                  <a:pt x="289515" y="2037576"/>
                  <a:pt x="289515" y="2012421"/>
                  <a:pt x="289515" y="2012421"/>
                </a:cubicBezTo>
                <a:cubicBezTo>
                  <a:pt x="283221" y="2006132"/>
                  <a:pt x="283221" y="2006132"/>
                  <a:pt x="283221" y="1999843"/>
                </a:cubicBezTo>
                <a:cubicBezTo>
                  <a:pt x="276928" y="1987265"/>
                  <a:pt x="270634" y="1968399"/>
                  <a:pt x="264340" y="1955821"/>
                </a:cubicBezTo>
                <a:cubicBezTo>
                  <a:pt x="264340" y="1949532"/>
                  <a:pt x="258046" y="1949532"/>
                  <a:pt x="258046" y="1943244"/>
                </a:cubicBezTo>
                <a:cubicBezTo>
                  <a:pt x="258046" y="1930666"/>
                  <a:pt x="258046" y="1930666"/>
                  <a:pt x="251752" y="1924377"/>
                </a:cubicBezTo>
                <a:cubicBezTo>
                  <a:pt x="245459" y="1911800"/>
                  <a:pt x="245459" y="1892933"/>
                  <a:pt x="232871" y="1880356"/>
                </a:cubicBezTo>
                <a:cubicBezTo>
                  <a:pt x="232871" y="1874067"/>
                  <a:pt x="226577" y="1867778"/>
                  <a:pt x="226577" y="1861489"/>
                </a:cubicBezTo>
                <a:cubicBezTo>
                  <a:pt x="232871" y="1855200"/>
                  <a:pt x="251752" y="1842623"/>
                  <a:pt x="251752" y="1842623"/>
                </a:cubicBezTo>
                <a:cubicBezTo>
                  <a:pt x="258046" y="1836334"/>
                  <a:pt x="258046" y="1817467"/>
                  <a:pt x="251752" y="1817467"/>
                </a:cubicBezTo>
                <a:cubicBezTo>
                  <a:pt x="245459" y="1830045"/>
                  <a:pt x="239165" y="1830045"/>
                  <a:pt x="232871" y="1823756"/>
                </a:cubicBezTo>
                <a:cubicBezTo>
                  <a:pt x="239165" y="1830045"/>
                  <a:pt x="258046" y="1817467"/>
                  <a:pt x="245459" y="1811179"/>
                </a:cubicBezTo>
                <a:cubicBezTo>
                  <a:pt x="239165" y="1804890"/>
                  <a:pt x="239165" y="1811179"/>
                  <a:pt x="232871" y="1811179"/>
                </a:cubicBezTo>
                <a:cubicBezTo>
                  <a:pt x="207696" y="1798601"/>
                  <a:pt x="220283" y="1811179"/>
                  <a:pt x="213990" y="1836334"/>
                </a:cubicBezTo>
                <a:cubicBezTo>
                  <a:pt x="213990" y="1836334"/>
                  <a:pt x="207696" y="1836334"/>
                  <a:pt x="207696" y="1836334"/>
                </a:cubicBezTo>
                <a:cubicBezTo>
                  <a:pt x="207696" y="1830045"/>
                  <a:pt x="201402" y="1830045"/>
                  <a:pt x="201402" y="1823756"/>
                </a:cubicBezTo>
                <a:cubicBezTo>
                  <a:pt x="207696" y="1823756"/>
                  <a:pt x="201402" y="1804890"/>
                  <a:pt x="195108" y="1811179"/>
                </a:cubicBezTo>
                <a:cubicBezTo>
                  <a:pt x="195108" y="1811179"/>
                  <a:pt x="195108" y="1811179"/>
                  <a:pt x="195108" y="1817467"/>
                </a:cubicBezTo>
                <a:cubicBezTo>
                  <a:pt x="195108" y="1811179"/>
                  <a:pt x="188814" y="1811179"/>
                  <a:pt x="195108" y="1804890"/>
                </a:cubicBezTo>
                <a:cubicBezTo>
                  <a:pt x="195108" y="1792312"/>
                  <a:pt x="195108" y="1804890"/>
                  <a:pt x="182521" y="1792312"/>
                </a:cubicBezTo>
                <a:cubicBezTo>
                  <a:pt x="182521" y="1792312"/>
                  <a:pt x="176227" y="1773446"/>
                  <a:pt x="169933" y="1767157"/>
                </a:cubicBezTo>
                <a:cubicBezTo>
                  <a:pt x="169933" y="1760868"/>
                  <a:pt x="163639" y="1748290"/>
                  <a:pt x="163639" y="1742002"/>
                </a:cubicBezTo>
                <a:cubicBezTo>
                  <a:pt x="157345" y="1729424"/>
                  <a:pt x="157345" y="1735713"/>
                  <a:pt x="157345" y="1729424"/>
                </a:cubicBezTo>
                <a:cubicBezTo>
                  <a:pt x="163639" y="1710558"/>
                  <a:pt x="138464" y="1697980"/>
                  <a:pt x="138464" y="1685402"/>
                </a:cubicBezTo>
                <a:cubicBezTo>
                  <a:pt x="138464" y="1679113"/>
                  <a:pt x="138464" y="1672825"/>
                  <a:pt x="138464" y="1666536"/>
                </a:cubicBezTo>
                <a:cubicBezTo>
                  <a:pt x="138464" y="1653958"/>
                  <a:pt x="125876" y="1641381"/>
                  <a:pt x="119583" y="1622514"/>
                </a:cubicBezTo>
                <a:cubicBezTo>
                  <a:pt x="125876" y="1597359"/>
                  <a:pt x="119583" y="1578492"/>
                  <a:pt x="100701" y="1572204"/>
                </a:cubicBezTo>
                <a:cubicBezTo>
                  <a:pt x="100701" y="1565915"/>
                  <a:pt x="100701" y="1565915"/>
                  <a:pt x="100701" y="1565915"/>
                </a:cubicBezTo>
                <a:cubicBezTo>
                  <a:pt x="132170" y="1565915"/>
                  <a:pt x="132170" y="1503027"/>
                  <a:pt x="106995" y="1496738"/>
                </a:cubicBezTo>
                <a:cubicBezTo>
                  <a:pt x="119583" y="1496738"/>
                  <a:pt x="119583" y="1490449"/>
                  <a:pt x="113289" y="1484160"/>
                </a:cubicBezTo>
                <a:cubicBezTo>
                  <a:pt x="119583" y="1477872"/>
                  <a:pt x="119583" y="1471583"/>
                  <a:pt x="119583" y="1465294"/>
                </a:cubicBezTo>
                <a:cubicBezTo>
                  <a:pt x="132170" y="1477872"/>
                  <a:pt x="119583" y="1496738"/>
                  <a:pt x="132170" y="1503027"/>
                </a:cubicBezTo>
                <a:cubicBezTo>
                  <a:pt x="125876" y="1503027"/>
                  <a:pt x="138464" y="1503027"/>
                  <a:pt x="138464" y="1503027"/>
                </a:cubicBezTo>
                <a:cubicBezTo>
                  <a:pt x="144758" y="1503027"/>
                  <a:pt x="151052" y="1515604"/>
                  <a:pt x="157345" y="1521893"/>
                </a:cubicBezTo>
                <a:cubicBezTo>
                  <a:pt x="163639" y="1490449"/>
                  <a:pt x="163639" y="1515604"/>
                  <a:pt x="176227" y="1496738"/>
                </a:cubicBezTo>
                <a:cubicBezTo>
                  <a:pt x="176227" y="1490449"/>
                  <a:pt x="188814" y="1490449"/>
                  <a:pt x="188814" y="1490449"/>
                </a:cubicBezTo>
                <a:cubicBezTo>
                  <a:pt x="188814" y="1484160"/>
                  <a:pt x="195108" y="1459005"/>
                  <a:pt x="188814" y="1452716"/>
                </a:cubicBezTo>
                <a:cubicBezTo>
                  <a:pt x="188814" y="1440139"/>
                  <a:pt x="163639" y="1433850"/>
                  <a:pt x="151052" y="1433850"/>
                </a:cubicBezTo>
                <a:cubicBezTo>
                  <a:pt x="151052" y="1433850"/>
                  <a:pt x="151052" y="1421272"/>
                  <a:pt x="151052" y="1421272"/>
                </a:cubicBezTo>
                <a:cubicBezTo>
                  <a:pt x="151052" y="1421272"/>
                  <a:pt x="144758" y="1408694"/>
                  <a:pt x="138464" y="1402406"/>
                </a:cubicBezTo>
                <a:cubicBezTo>
                  <a:pt x="132170" y="1402406"/>
                  <a:pt x="132170" y="1402406"/>
                  <a:pt x="132170" y="1402406"/>
                </a:cubicBezTo>
                <a:cubicBezTo>
                  <a:pt x="132170" y="1396117"/>
                  <a:pt x="125876" y="1396117"/>
                  <a:pt x="125876" y="1402406"/>
                </a:cubicBezTo>
                <a:cubicBezTo>
                  <a:pt x="119583" y="1383539"/>
                  <a:pt x="113289" y="1377250"/>
                  <a:pt x="94407" y="1389828"/>
                </a:cubicBezTo>
                <a:cubicBezTo>
                  <a:pt x="94407" y="1377250"/>
                  <a:pt x="106995" y="1383539"/>
                  <a:pt x="100701" y="1370962"/>
                </a:cubicBezTo>
                <a:cubicBezTo>
                  <a:pt x="106995" y="1370962"/>
                  <a:pt x="100701" y="1377250"/>
                  <a:pt x="106995" y="1377250"/>
                </a:cubicBezTo>
                <a:cubicBezTo>
                  <a:pt x="106995" y="1364673"/>
                  <a:pt x="119583" y="1364673"/>
                  <a:pt x="125876" y="1358384"/>
                </a:cubicBezTo>
                <a:cubicBezTo>
                  <a:pt x="125876" y="1358384"/>
                  <a:pt x="132170" y="1352095"/>
                  <a:pt x="132170" y="1352095"/>
                </a:cubicBezTo>
                <a:cubicBezTo>
                  <a:pt x="132170" y="1352095"/>
                  <a:pt x="132170" y="1352095"/>
                  <a:pt x="138464" y="1352095"/>
                </a:cubicBezTo>
                <a:cubicBezTo>
                  <a:pt x="132170" y="1358384"/>
                  <a:pt x="132170" y="1358384"/>
                  <a:pt x="132170" y="1364673"/>
                </a:cubicBezTo>
                <a:cubicBezTo>
                  <a:pt x="132170" y="1364673"/>
                  <a:pt x="138464" y="1364673"/>
                  <a:pt x="138464" y="1358384"/>
                </a:cubicBezTo>
                <a:cubicBezTo>
                  <a:pt x="151052" y="1370962"/>
                  <a:pt x="157345" y="1377250"/>
                  <a:pt x="157345" y="1383539"/>
                </a:cubicBezTo>
                <a:cubicBezTo>
                  <a:pt x="151052" y="1389828"/>
                  <a:pt x="144758" y="1402406"/>
                  <a:pt x="151052" y="1402406"/>
                </a:cubicBezTo>
                <a:cubicBezTo>
                  <a:pt x="151052" y="1408694"/>
                  <a:pt x="157345" y="1408694"/>
                  <a:pt x="163639" y="1402406"/>
                </a:cubicBezTo>
                <a:cubicBezTo>
                  <a:pt x="163639" y="1414983"/>
                  <a:pt x="169933" y="1440139"/>
                  <a:pt x="182521" y="1433850"/>
                </a:cubicBezTo>
                <a:cubicBezTo>
                  <a:pt x="188814" y="1433850"/>
                  <a:pt x="188814" y="1421272"/>
                  <a:pt x="188814" y="1408694"/>
                </a:cubicBezTo>
                <a:cubicBezTo>
                  <a:pt x="195108" y="1408694"/>
                  <a:pt x="201402" y="1414983"/>
                  <a:pt x="207696" y="1414983"/>
                </a:cubicBezTo>
                <a:cubicBezTo>
                  <a:pt x="213990" y="1421272"/>
                  <a:pt x="213990" y="1421272"/>
                  <a:pt x="213990" y="1421272"/>
                </a:cubicBezTo>
                <a:cubicBezTo>
                  <a:pt x="220283" y="1421272"/>
                  <a:pt x="220283" y="1421272"/>
                  <a:pt x="220283" y="1414983"/>
                </a:cubicBezTo>
                <a:cubicBezTo>
                  <a:pt x="220283" y="1414983"/>
                  <a:pt x="226577" y="1414983"/>
                  <a:pt x="226577" y="1414983"/>
                </a:cubicBezTo>
                <a:cubicBezTo>
                  <a:pt x="232871" y="1414983"/>
                  <a:pt x="239165" y="1414983"/>
                  <a:pt x="245459" y="1414983"/>
                </a:cubicBezTo>
                <a:cubicBezTo>
                  <a:pt x="251752" y="1421272"/>
                  <a:pt x="251752" y="1421272"/>
                  <a:pt x="258046" y="1421272"/>
                </a:cubicBezTo>
                <a:cubicBezTo>
                  <a:pt x="264340" y="1421272"/>
                  <a:pt x="264340" y="1414983"/>
                  <a:pt x="264340" y="1414983"/>
                </a:cubicBezTo>
                <a:cubicBezTo>
                  <a:pt x="270634" y="1414983"/>
                  <a:pt x="276928" y="1414983"/>
                  <a:pt x="283221" y="1414983"/>
                </a:cubicBezTo>
                <a:cubicBezTo>
                  <a:pt x="283221" y="1414983"/>
                  <a:pt x="289515" y="1414983"/>
                  <a:pt x="289515" y="1414983"/>
                </a:cubicBezTo>
                <a:cubicBezTo>
                  <a:pt x="289515" y="1421272"/>
                  <a:pt x="289515" y="1427561"/>
                  <a:pt x="295809" y="1421272"/>
                </a:cubicBezTo>
                <a:cubicBezTo>
                  <a:pt x="295809" y="1421272"/>
                  <a:pt x="295809" y="1421272"/>
                  <a:pt x="295809" y="1414983"/>
                </a:cubicBezTo>
                <a:cubicBezTo>
                  <a:pt x="302103" y="1414983"/>
                  <a:pt x="302103" y="1414983"/>
                  <a:pt x="302103" y="1414983"/>
                </a:cubicBezTo>
                <a:cubicBezTo>
                  <a:pt x="308397" y="1421272"/>
                  <a:pt x="302103" y="1427561"/>
                  <a:pt x="308397" y="1427561"/>
                </a:cubicBezTo>
                <a:cubicBezTo>
                  <a:pt x="314690" y="1433850"/>
                  <a:pt x="314690" y="1440139"/>
                  <a:pt x="320984" y="1446427"/>
                </a:cubicBezTo>
                <a:cubicBezTo>
                  <a:pt x="314690" y="1433850"/>
                  <a:pt x="314690" y="1421272"/>
                  <a:pt x="314690" y="1408694"/>
                </a:cubicBezTo>
                <a:cubicBezTo>
                  <a:pt x="314690" y="1402406"/>
                  <a:pt x="333572" y="1402406"/>
                  <a:pt x="339866" y="1389828"/>
                </a:cubicBezTo>
                <a:cubicBezTo>
                  <a:pt x="339866" y="1377250"/>
                  <a:pt x="339866" y="1352095"/>
                  <a:pt x="327278" y="1339518"/>
                </a:cubicBezTo>
                <a:cubicBezTo>
                  <a:pt x="327278" y="1339518"/>
                  <a:pt x="333572" y="1339518"/>
                  <a:pt x="333572" y="1339518"/>
                </a:cubicBezTo>
                <a:cubicBezTo>
                  <a:pt x="333572" y="1339518"/>
                  <a:pt x="346160" y="1364673"/>
                  <a:pt x="352453" y="1358384"/>
                </a:cubicBezTo>
                <a:cubicBezTo>
                  <a:pt x="358747" y="1358384"/>
                  <a:pt x="352453" y="1339518"/>
                  <a:pt x="358747" y="1339518"/>
                </a:cubicBezTo>
                <a:cubicBezTo>
                  <a:pt x="365041" y="1333229"/>
                  <a:pt x="371335" y="1345806"/>
                  <a:pt x="371335" y="1352095"/>
                </a:cubicBezTo>
                <a:cubicBezTo>
                  <a:pt x="371335" y="1358384"/>
                  <a:pt x="371335" y="1358384"/>
                  <a:pt x="371335" y="1358384"/>
                </a:cubicBezTo>
                <a:cubicBezTo>
                  <a:pt x="358747" y="1339518"/>
                  <a:pt x="352453" y="1377250"/>
                  <a:pt x="365041" y="1370962"/>
                </a:cubicBezTo>
                <a:cubicBezTo>
                  <a:pt x="371335" y="1370962"/>
                  <a:pt x="371335" y="1370962"/>
                  <a:pt x="377629" y="1364673"/>
                </a:cubicBezTo>
                <a:cubicBezTo>
                  <a:pt x="377629" y="1364673"/>
                  <a:pt x="377629" y="1370962"/>
                  <a:pt x="377629" y="1370962"/>
                </a:cubicBezTo>
                <a:cubicBezTo>
                  <a:pt x="383922" y="1377250"/>
                  <a:pt x="383922" y="1383539"/>
                  <a:pt x="390216" y="1396117"/>
                </a:cubicBezTo>
                <a:cubicBezTo>
                  <a:pt x="383922" y="1396117"/>
                  <a:pt x="383922" y="1389828"/>
                  <a:pt x="383922" y="1389828"/>
                </a:cubicBezTo>
                <a:cubicBezTo>
                  <a:pt x="377629" y="1396117"/>
                  <a:pt x="377629" y="1408694"/>
                  <a:pt x="377629" y="1414983"/>
                </a:cubicBezTo>
                <a:cubicBezTo>
                  <a:pt x="377629" y="1414983"/>
                  <a:pt x="377629" y="1414983"/>
                  <a:pt x="371335" y="1414983"/>
                </a:cubicBezTo>
                <a:cubicBezTo>
                  <a:pt x="371335" y="1408694"/>
                  <a:pt x="371335" y="1402406"/>
                  <a:pt x="365041" y="1408694"/>
                </a:cubicBezTo>
                <a:cubicBezTo>
                  <a:pt x="358747" y="1408694"/>
                  <a:pt x="358747" y="1414983"/>
                  <a:pt x="358747" y="1421272"/>
                </a:cubicBezTo>
                <a:cubicBezTo>
                  <a:pt x="358747" y="1427561"/>
                  <a:pt x="352453" y="1433850"/>
                  <a:pt x="352453" y="1440139"/>
                </a:cubicBezTo>
                <a:cubicBezTo>
                  <a:pt x="352453" y="1440139"/>
                  <a:pt x="358747" y="1446427"/>
                  <a:pt x="352453" y="1452716"/>
                </a:cubicBezTo>
                <a:cubicBezTo>
                  <a:pt x="352453" y="1452716"/>
                  <a:pt x="346160" y="1446427"/>
                  <a:pt x="346160" y="1446427"/>
                </a:cubicBezTo>
                <a:cubicBezTo>
                  <a:pt x="339866" y="1446427"/>
                  <a:pt x="339866" y="1459005"/>
                  <a:pt x="339866" y="1465294"/>
                </a:cubicBezTo>
                <a:cubicBezTo>
                  <a:pt x="333572" y="1465294"/>
                  <a:pt x="333572" y="1484160"/>
                  <a:pt x="339866" y="1490449"/>
                </a:cubicBezTo>
                <a:cubicBezTo>
                  <a:pt x="339866" y="1490449"/>
                  <a:pt x="339866" y="1484160"/>
                  <a:pt x="339866" y="1484160"/>
                </a:cubicBezTo>
                <a:cubicBezTo>
                  <a:pt x="346160" y="1490449"/>
                  <a:pt x="346160" y="1490449"/>
                  <a:pt x="346160" y="1490449"/>
                </a:cubicBezTo>
                <a:cubicBezTo>
                  <a:pt x="346160" y="1490449"/>
                  <a:pt x="346160" y="1484160"/>
                  <a:pt x="346160" y="1484160"/>
                </a:cubicBezTo>
                <a:cubicBezTo>
                  <a:pt x="352453" y="1484160"/>
                  <a:pt x="352453" y="1484160"/>
                  <a:pt x="352453" y="1484160"/>
                </a:cubicBezTo>
                <a:cubicBezTo>
                  <a:pt x="358747" y="1477872"/>
                  <a:pt x="352453" y="1471583"/>
                  <a:pt x="352453" y="1465294"/>
                </a:cubicBezTo>
                <a:cubicBezTo>
                  <a:pt x="352453" y="1465294"/>
                  <a:pt x="346160" y="1465294"/>
                  <a:pt x="346160" y="1465294"/>
                </a:cubicBezTo>
                <a:cubicBezTo>
                  <a:pt x="346160" y="1459005"/>
                  <a:pt x="346160" y="1452716"/>
                  <a:pt x="352453" y="1452716"/>
                </a:cubicBezTo>
                <a:cubicBezTo>
                  <a:pt x="352453" y="1452716"/>
                  <a:pt x="358747" y="1471583"/>
                  <a:pt x="358747" y="1477872"/>
                </a:cubicBezTo>
                <a:cubicBezTo>
                  <a:pt x="365041" y="1484160"/>
                  <a:pt x="383922" y="1490449"/>
                  <a:pt x="383922" y="1490449"/>
                </a:cubicBezTo>
                <a:cubicBezTo>
                  <a:pt x="390216" y="1490449"/>
                  <a:pt x="396510" y="1477872"/>
                  <a:pt x="402804" y="1471583"/>
                </a:cubicBezTo>
                <a:cubicBezTo>
                  <a:pt x="402804" y="1477872"/>
                  <a:pt x="409098" y="1484160"/>
                  <a:pt x="415391" y="1484160"/>
                </a:cubicBezTo>
                <a:cubicBezTo>
                  <a:pt x="421685" y="1484160"/>
                  <a:pt x="421685" y="1477872"/>
                  <a:pt x="421685" y="1471583"/>
                </a:cubicBezTo>
                <a:cubicBezTo>
                  <a:pt x="434273" y="1465294"/>
                  <a:pt x="434273" y="1465294"/>
                  <a:pt x="434273" y="1471583"/>
                </a:cubicBezTo>
                <a:cubicBezTo>
                  <a:pt x="421685" y="1477872"/>
                  <a:pt x="427979" y="1484160"/>
                  <a:pt x="434273" y="1490449"/>
                </a:cubicBezTo>
                <a:cubicBezTo>
                  <a:pt x="440567" y="1496738"/>
                  <a:pt x="446860" y="1503027"/>
                  <a:pt x="446860" y="1503027"/>
                </a:cubicBezTo>
                <a:cubicBezTo>
                  <a:pt x="453154" y="1503027"/>
                  <a:pt x="453154" y="1496738"/>
                  <a:pt x="453154" y="1490449"/>
                </a:cubicBezTo>
                <a:cubicBezTo>
                  <a:pt x="459448" y="1484160"/>
                  <a:pt x="465742" y="1477872"/>
                  <a:pt x="459448" y="1471583"/>
                </a:cubicBezTo>
                <a:cubicBezTo>
                  <a:pt x="459448" y="1471583"/>
                  <a:pt x="453154" y="1471583"/>
                  <a:pt x="453154" y="1465294"/>
                </a:cubicBezTo>
                <a:cubicBezTo>
                  <a:pt x="459448" y="1465294"/>
                  <a:pt x="472036" y="1459005"/>
                  <a:pt x="472036" y="1452716"/>
                </a:cubicBezTo>
                <a:cubicBezTo>
                  <a:pt x="472036" y="1446427"/>
                  <a:pt x="453154" y="1427561"/>
                  <a:pt x="446860" y="1421272"/>
                </a:cubicBezTo>
                <a:cubicBezTo>
                  <a:pt x="434273" y="1408694"/>
                  <a:pt x="434273" y="1389828"/>
                  <a:pt x="421685" y="1383539"/>
                </a:cubicBezTo>
                <a:cubicBezTo>
                  <a:pt x="421685" y="1383539"/>
                  <a:pt x="415391" y="1383539"/>
                  <a:pt x="409098" y="1383539"/>
                </a:cubicBezTo>
                <a:cubicBezTo>
                  <a:pt x="409098" y="1377250"/>
                  <a:pt x="409098" y="1377250"/>
                  <a:pt x="409098" y="1377250"/>
                </a:cubicBezTo>
                <a:cubicBezTo>
                  <a:pt x="409098" y="1377250"/>
                  <a:pt x="409098" y="1364673"/>
                  <a:pt x="409098" y="1358384"/>
                </a:cubicBezTo>
                <a:cubicBezTo>
                  <a:pt x="409098" y="1358384"/>
                  <a:pt x="409098" y="1358384"/>
                  <a:pt x="415391" y="1358384"/>
                </a:cubicBezTo>
                <a:cubicBezTo>
                  <a:pt x="421685" y="1370962"/>
                  <a:pt x="434273" y="1377250"/>
                  <a:pt x="440567" y="1370962"/>
                </a:cubicBezTo>
                <a:cubicBezTo>
                  <a:pt x="453154" y="1364673"/>
                  <a:pt x="434273" y="1333229"/>
                  <a:pt x="427979" y="1333229"/>
                </a:cubicBezTo>
                <a:cubicBezTo>
                  <a:pt x="427979" y="1326940"/>
                  <a:pt x="427979" y="1320651"/>
                  <a:pt x="427979" y="1320651"/>
                </a:cubicBezTo>
                <a:cubicBezTo>
                  <a:pt x="434273" y="1308073"/>
                  <a:pt x="421685" y="1289207"/>
                  <a:pt x="434273" y="1270341"/>
                </a:cubicBezTo>
                <a:cubicBezTo>
                  <a:pt x="434273" y="1270341"/>
                  <a:pt x="440567" y="1270341"/>
                  <a:pt x="446860" y="1270341"/>
                </a:cubicBezTo>
                <a:cubicBezTo>
                  <a:pt x="453154" y="1264052"/>
                  <a:pt x="453154" y="1264052"/>
                  <a:pt x="453154" y="1257763"/>
                </a:cubicBezTo>
                <a:cubicBezTo>
                  <a:pt x="459448" y="1238897"/>
                  <a:pt x="465742" y="1220030"/>
                  <a:pt x="465742" y="1220030"/>
                </a:cubicBezTo>
                <a:cubicBezTo>
                  <a:pt x="465742" y="1220030"/>
                  <a:pt x="459448" y="1220030"/>
                  <a:pt x="459448" y="1213741"/>
                </a:cubicBezTo>
                <a:cubicBezTo>
                  <a:pt x="459448" y="1207453"/>
                  <a:pt x="465742" y="1207453"/>
                  <a:pt x="472036" y="1207453"/>
                </a:cubicBezTo>
                <a:cubicBezTo>
                  <a:pt x="472036" y="1220030"/>
                  <a:pt x="478329" y="1245185"/>
                  <a:pt x="484623" y="1257763"/>
                </a:cubicBezTo>
                <a:cubicBezTo>
                  <a:pt x="484623" y="1264052"/>
                  <a:pt x="478329" y="1270341"/>
                  <a:pt x="478329" y="1276629"/>
                </a:cubicBezTo>
                <a:cubicBezTo>
                  <a:pt x="484623" y="1276629"/>
                  <a:pt x="484623" y="1264052"/>
                  <a:pt x="490917" y="1264052"/>
                </a:cubicBezTo>
                <a:cubicBezTo>
                  <a:pt x="490917" y="1270341"/>
                  <a:pt x="497211" y="1295496"/>
                  <a:pt x="503505" y="1301785"/>
                </a:cubicBezTo>
                <a:cubicBezTo>
                  <a:pt x="503505" y="1308073"/>
                  <a:pt x="497211" y="1314362"/>
                  <a:pt x="497211" y="1320651"/>
                </a:cubicBezTo>
                <a:cubicBezTo>
                  <a:pt x="497211" y="1339518"/>
                  <a:pt x="497211" y="1364673"/>
                  <a:pt x="497211" y="1370962"/>
                </a:cubicBezTo>
                <a:cubicBezTo>
                  <a:pt x="490917" y="1377250"/>
                  <a:pt x="478329" y="1377250"/>
                  <a:pt x="484623" y="1389828"/>
                </a:cubicBezTo>
                <a:cubicBezTo>
                  <a:pt x="490917" y="1396117"/>
                  <a:pt x="497211" y="1383539"/>
                  <a:pt x="503505" y="1383539"/>
                </a:cubicBezTo>
                <a:cubicBezTo>
                  <a:pt x="516092" y="1396117"/>
                  <a:pt x="522386" y="1421272"/>
                  <a:pt x="534974" y="1421272"/>
                </a:cubicBezTo>
                <a:cubicBezTo>
                  <a:pt x="541267" y="1421272"/>
                  <a:pt x="560149" y="1389828"/>
                  <a:pt x="572737" y="1377250"/>
                </a:cubicBezTo>
                <a:cubicBezTo>
                  <a:pt x="572737" y="1377250"/>
                  <a:pt x="579030" y="1383539"/>
                  <a:pt x="579030" y="1383539"/>
                </a:cubicBezTo>
                <a:cubicBezTo>
                  <a:pt x="579030" y="1377250"/>
                  <a:pt x="572737" y="1377250"/>
                  <a:pt x="572737" y="1370962"/>
                </a:cubicBezTo>
                <a:cubicBezTo>
                  <a:pt x="572737" y="1364673"/>
                  <a:pt x="572737" y="1364673"/>
                  <a:pt x="572737" y="1364673"/>
                </a:cubicBezTo>
                <a:cubicBezTo>
                  <a:pt x="572737" y="1364673"/>
                  <a:pt x="572737" y="1358384"/>
                  <a:pt x="572737" y="1358384"/>
                </a:cubicBezTo>
                <a:cubicBezTo>
                  <a:pt x="566443" y="1358384"/>
                  <a:pt x="572737" y="1352095"/>
                  <a:pt x="572737" y="1339518"/>
                </a:cubicBezTo>
                <a:cubicBezTo>
                  <a:pt x="572737" y="1339518"/>
                  <a:pt x="566443" y="1345806"/>
                  <a:pt x="566443" y="1339518"/>
                </a:cubicBezTo>
                <a:cubicBezTo>
                  <a:pt x="560149" y="1333229"/>
                  <a:pt x="560149" y="1326940"/>
                  <a:pt x="547561" y="1320651"/>
                </a:cubicBezTo>
                <a:cubicBezTo>
                  <a:pt x="541267" y="1314362"/>
                  <a:pt x="541267" y="1301785"/>
                  <a:pt x="534974" y="1301785"/>
                </a:cubicBezTo>
                <a:cubicBezTo>
                  <a:pt x="534974" y="1301785"/>
                  <a:pt x="528680" y="1295496"/>
                  <a:pt x="522386" y="1295496"/>
                </a:cubicBezTo>
                <a:cubicBezTo>
                  <a:pt x="528680" y="1289207"/>
                  <a:pt x="522386" y="1282918"/>
                  <a:pt x="522386" y="1276629"/>
                </a:cubicBezTo>
                <a:cubicBezTo>
                  <a:pt x="522386" y="1276629"/>
                  <a:pt x="528680" y="1276629"/>
                  <a:pt x="528680" y="1276629"/>
                </a:cubicBezTo>
                <a:cubicBezTo>
                  <a:pt x="534974" y="1289207"/>
                  <a:pt x="547561" y="1282918"/>
                  <a:pt x="553855" y="1276629"/>
                </a:cubicBezTo>
                <a:cubicBezTo>
                  <a:pt x="560149" y="1270341"/>
                  <a:pt x="560149" y="1270341"/>
                  <a:pt x="553855" y="1264052"/>
                </a:cubicBezTo>
                <a:cubicBezTo>
                  <a:pt x="560149" y="1264052"/>
                  <a:pt x="566443" y="1257763"/>
                  <a:pt x="566443" y="1251474"/>
                </a:cubicBezTo>
                <a:cubicBezTo>
                  <a:pt x="572737" y="1251474"/>
                  <a:pt x="572737" y="1238897"/>
                  <a:pt x="572737" y="1232608"/>
                </a:cubicBezTo>
                <a:cubicBezTo>
                  <a:pt x="572737" y="1220030"/>
                  <a:pt x="572737" y="1213741"/>
                  <a:pt x="579030" y="1201164"/>
                </a:cubicBezTo>
                <a:cubicBezTo>
                  <a:pt x="579030" y="1201164"/>
                  <a:pt x="579030" y="1207453"/>
                  <a:pt x="579030" y="1207453"/>
                </a:cubicBezTo>
                <a:cubicBezTo>
                  <a:pt x="585324" y="1207453"/>
                  <a:pt x="585324" y="1207453"/>
                  <a:pt x="591618" y="1207453"/>
                </a:cubicBezTo>
                <a:cubicBezTo>
                  <a:pt x="597912" y="1220030"/>
                  <a:pt x="597912" y="1226319"/>
                  <a:pt x="610499" y="1226319"/>
                </a:cubicBezTo>
                <a:cubicBezTo>
                  <a:pt x="610499" y="1226319"/>
                  <a:pt x="610499" y="1226319"/>
                  <a:pt x="610499" y="1220030"/>
                </a:cubicBezTo>
                <a:cubicBezTo>
                  <a:pt x="616793" y="1226319"/>
                  <a:pt x="616793" y="1213741"/>
                  <a:pt x="616793" y="1207453"/>
                </a:cubicBezTo>
                <a:cubicBezTo>
                  <a:pt x="616793" y="1207453"/>
                  <a:pt x="616793" y="1207453"/>
                  <a:pt x="616793" y="1201164"/>
                </a:cubicBezTo>
                <a:cubicBezTo>
                  <a:pt x="623087" y="1201164"/>
                  <a:pt x="623087" y="1194875"/>
                  <a:pt x="623087" y="1194875"/>
                </a:cubicBezTo>
                <a:cubicBezTo>
                  <a:pt x="629381" y="1188586"/>
                  <a:pt x="635675" y="1194875"/>
                  <a:pt x="641968" y="1201164"/>
                </a:cubicBezTo>
                <a:cubicBezTo>
                  <a:pt x="648262" y="1207453"/>
                  <a:pt x="654556" y="1213741"/>
                  <a:pt x="660850" y="1220030"/>
                </a:cubicBezTo>
                <a:cubicBezTo>
                  <a:pt x="660850" y="1226319"/>
                  <a:pt x="660850" y="1232608"/>
                  <a:pt x="660850" y="1232608"/>
                </a:cubicBezTo>
                <a:cubicBezTo>
                  <a:pt x="660850" y="1232608"/>
                  <a:pt x="667144" y="1238897"/>
                  <a:pt x="667144" y="1238897"/>
                </a:cubicBezTo>
                <a:cubicBezTo>
                  <a:pt x="673437" y="1251474"/>
                  <a:pt x="673437" y="1264052"/>
                  <a:pt x="679731" y="1270341"/>
                </a:cubicBezTo>
                <a:cubicBezTo>
                  <a:pt x="679731" y="1276629"/>
                  <a:pt x="704906" y="1308073"/>
                  <a:pt x="698613" y="1289207"/>
                </a:cubicBezTo>
                <a:cubicBezTo>
                  <a:pt x="692319" y="1270341"/>
                  <a:pt x="686025" y="1257763"/>
                  <a:pt x="673437" y="1238897"/>
                </a:cubicBezTo>
                <a:cubicBezTo>
                  <a:pt x="679731" y="1238897"/>
                  <a:pt x="679731" y="1238897"/>
                  <a:pt x="686025" y="1232608"/>
                </a:cubicBezTo>
                <a:cubicBezTo>
                  <a:pt x="686025" y="1232608"/>
                  <a:pt x="686025" y="1238897"/>
                  <a:pt x="686025" y="1238897"/>
                </a:cubicBezTo>
                <a:cubicBezTo>
                  <a:pt x="698613" y="1251474"/>
                  <a:pt x="698613" y="1232608"/>
                  <a:pt x="692319" y="1220030"/>
                </a:cubicBezTo>
                <a:cubicBezTo>
                  <a:pt x="698613" y="1220030"/>
                  <a:pt x="698613" y="1220030"/>
                  <a:pt x="704906" y="1232608"/>
                </a:cubicBezTo>
                <a:cubicBezTo>
                  <a:pt x="711200" y="1220030"/>
                  <a:pt x="711200" y="1207453"/>
                  <a:pt x="717494" y="1194875"/>
                </a:cubicBezTo>
                <a:cubicBezTo>
                  <a:pt x="723788" y="1201164"/>
                  <a:pt x="723788" y="1201164"/>
                  <a:pt x="723788" y="1194875"/>
                </a:cubicBezTo>
                <a:cubicBezTo>
                  <a:pt x="723788" y="1188586"/>
                  <a:pt x="723788" y="1188586"/>
                  <a:pt x="730082" y="1188586"/>
                </a:cubicBezTo>
                <a:cubicBezTo>
                  <a:pt x="730082" y="1194875"/>
                  <a:pt x="730082" y="1207453"/>
                  <a:pt x="736375" y="1207453"/>
                </a:cubicBezTo>
                <a:cubicBezTo>
                  <a:pt x="730082" y="1207453"/>
                  <a:pt x="723788" y="1226319"/>
                  <a:pt x="730082" y="1232608"/>
                </a:cubicBezTo>
                <a:cubicBezTo>
                  <a:pt x="730082" y="1238897"/>
                  <a:pt x="736375" y="1245185"/>
                  <a:pt x="742669" y="1245185"/>
                </a:cubicBezTo>
                <a:cubicBezTo>
                  <a:pt x="742669" y="1245185"/>
                  <a:pt x="748963" y="1245185"/>
                  <a:pt x="748963" y="1245185"/>
                </a:cubicBezTo>
                <a:cubicBezTo>
                  <a:pt x="755257" y="1245185"/>
                  <a:pt x="755257" y="1238897"/>
                  <a:pt x="755257" y="1226319"/>
                </a:cubicBezTo>
                <a:cubicBezTo>
                  <a:pt x="755257" y="1223174"/>
                  <a:pt x="753683" y="1220030"/>
                  <a:pt x="752110" y="1216886"/>
                </a:cubicBezTo>
                <a:lnTo>
                  <a:pt x="752110" y="1216885"/>
                </a:lnTo>
                <a:lnTo>
                  <a:pt x="752897" y="1217672"/>
                </a:lnTo>
                <a:cubicBezTo>
                  <a:pt x="759977" y="1224747"/>
                  <a:pt x="774138" y="1238897"/>
                  <a:pt x="774138" y="1238897"/>
                </a:cubicBezTo>
                <a:cubicBezTo>
                  <a:pt x="780432" y="1251474"/>
                  <a:pt x="761551" y="1276629"/>
                  <a:pt x="767844" y="1301785"/>
                </a:cubicBezTo>
                <a:cubicBezTo>
                  <a:pt x="767844" y="1320651"/>
                  <a:pt x="786726" y="1326940"/>
                  <a:pt x="786726" y="1345806"/>
                </a:cubicBezTo>
                <a:cubicBezTo>
                  <a:pt x="793020" y="1326940"/>
                  <a:pt x="793020" y="1320651"/>
                  <a:pt x="793020" y="1301785"/>
                </a:cubicBezTo>
                <a:cubicBezTo>
                  <a:pt x="786726" y="1289207"/>
                  <a:pt x="793020" y="1257763"/>
                  <a:pt x="793020" y="1257763"/>
                </a:cubicBezTo>
                <a:cubicBezTo>
                  <a:pt x="799313" y="1238897"/>
                  <a:pt x="805607" y="1251474"/>
                  <a:pt x="818195" y="1251474"/>
                </a:cubicBezTo>
                <a:cubicBezTo>
                  <a:pt x="818195" y="1251474"/>
                  <a:pt x="811901" y="1245185"/>
                  <a:pt x="818195" y="1245185"/>
                </a:cubicBezTo>
                <a:cubicBezTo>
                  <a:pt x="830783" y="1251474"/>
                  <a:pt x="824489" y="1276629"/>
                  <a:pt x="837076" y="1282918"/>
                </a:cubicBezTo>
                <a:cubicBezTo>
                  <a:pt x="837076" y="1289207"/>
                  <a:pt x="843370" y="1282918"/>
                  <a:pt x="849664" y="1276629"/>
                </a:cubicBezTo>
                <a:cubicBezTo>
                  <a:pt x="849664" y="1289207"/>
                  <a:pt x="862252" y="1301785"/>
                  <a:pt x="868545" y="1308073"/>
                </a:cubicBezTo>
                <a:cubicBezTo>
                  <a:pt x="862252" y="1301785"/>
                  <a:pt x="855958" y="1289207"/>
                  <a:pt x="849664" y="1276629"/>
                </a:cubicBezTo>
                <a:cubicBezTo>
                  <a:pt x="855958" y="1270341"/>
                  <a:pt x="862252" y="1257763"/>
                  <a:pt x="868545" y="1270341"/>
                </a:cubicBezTo>
                <a:cubicBezTo>
                  <a:pt x="862252" y="1264052"/>
                  <a:pt x="874839" y="1238897"/>
                  <a:pt x="868545" y="1232608"/>
                </a:cubicBezTo>
                <a:cubicBezTo>
                  <a:pt x="874839" y="1226319"/>
                  <a:pt x="868545" y="1220030"/>
                  <a:pt x="862252" y="1226319"/>
                </a:cubicBezTo>
                <a:cubicBezTo>
                  <a:pt x="862252" y="1226319"/>
                  <a:pt x="862252" y="1232608"/>
                  <a:pt x="862252" y="1232608"/>
                </a:cubicBezTo>
                <a:cubicBezTo>
                  <a:pt x="862252" y="1232608"/>
                  <a:pt x="855958" y="1238897"/>
                  <a:pt x="855958" y="1238897"/>
                </a:cubicBezTo>
                <a:cubicBezTo>
                  <a:pt x="837076" y="1226319"/>
                  <a:pt x="862252" y="1220030"/>
                  <a:pt x="862252" y="1213741"/>
                </a:cubicBezTo>
                <a:cubicBezTo>
                  <a:pt x="862252" y="1207453"/>
                  <a:pt x="855958" y="1207453"/>
                  <a:pt x="855958" y="1201164"/>
                </a:cubicBezTo>
                <a:cubicBezTo>
                  <a:pt x="855958" y="1194875"/>
                  <a:pt x="862252" y="1194875"/>
                  <a:pt x="862252" y="1194875"/>
                </a:cubicBezTo>
                <a:cubicBezTo>
                  <a:pt x="862252" y="1201164"/>
                  <a:pt x="862252" y="1207453"/>
                  <a:pt x="862252" y="1207453"/>
                </a:cubicBezTo>
                <a:cubicBezTo>
                  <a:pt x="868545" y="1207453"/>
                  <a:pt x="868545" y="1201164"/>
                  <a:pt x="868545" y="1194875"/>
                </a:cubicBezTo>
                <a:cubicBezTo>
                  <a:pt x="874839" y="1194875"/>
                  <a:pt x="874839" y="1201164"/>
                  <a:pt x="874839" y="1201164"/>
                </a:cubicBezTo>
                <a:cubicBezTo>
                  <a:pt x="874839" y="1201164"/>
                  <a:pt x="874839" y="1207453"/>
                  <a:pt x="874839" y="1207453"/>
                </a:cubicBezTo>
                <a:cubicBezTo>
                  <a:pt x="868545" y="1213741"/>
                  <a:pt x="874839" y="1207453"/>
                  <a:pt x="881133" y="1207453"/>
                </a:cubicBezTo>
                <a:cubicBezTo>
                  <a:pt x="881133" y="1207453"/>
                  <a:pt x="887427" y="1213741"/>
                  <a:pt x="887427" y="1213741"/>
                </a:cubicBezTo>
                <a:cubicBezTo>
                  <a:pt x="893721" y="1207453"/>
                  <a:pt x="893721" y="1201164"/>
                  <a:pt x="887427" y="1201164"/>
                </a:cubicBezTo>
                <a:cubicBezTo>
                  <a:pt x="887427" y="1188586"/>
                  <a:pt x="874839" y="1182297"/>
                  <a:pt x="874839" y="1188586"/>
                </a:cubicBezTo>
                <a:cubicBezTo>
                  <a:pt x="874839" y="1188586"/>
                  <a:pt x="874839" y="1188586"/>
                  <a:pt x="868545" y="1188586"/>
                </a:cubicBezTo>
                <a:cubicBezTo>
                  <a:pt x="868545" y="1176008"/>
                  <a:pt x="868545" y="1169720"/>
                  <a:pt x="868545" y="1163431"/>
                </a:cubicBezTo>
                <a:cubicBezTo>
                  <a:pt x="868545" y="1163431"/>
                  <a:pt x="868545" y="1169720"/>
                  <a:pt x="862252" y="1182297"/>
                </a:cubicBezTo>
                <a:cubicBezTo>
                  <a:pt x="862252" y="1176008"/>
                  <a:pt x="862252" y="1176008"/>
                  <a:pt x="862252" y="1176008"/>
                </a:cubicBezTo>
                <a:cubicBezTo>
                  <a:pt x="862252" y="1176008"/>
                  <a:pt x="862252" y="1157142"/>
                  <a:pt x="862252" y="1150853"/>
                </a:cubicBezTo>
                <a:cubicBezTo>
                  <a:pt x="862252" y="1157142"/>
                  <a:pt x="868545" y="1157142"/>
                  <a:pt x="874839" y="1157142"/>
                </a:cubicBezTo>
                <a:cubicBezTo>
                  <a:pt x="881133" y="1163431"/>
                  <a:pt x="881133" y="1176008"/>
                  <a:pt x="887427" y="1169720"/>
                </a:cubicBezTo>
                <a:cubicBezTo>
                  <a:pt x="887427" y="1163431"/>
                  <a:pt x="881133" y="1157142"/>
                  <a:pt x="881133" y="1150853"/>
                </a:cubicBezTo>
                <a:cubicBezTo>
                  <a:pt x="887427" y="1150853"/>
                  <a:pt x="893721" y="1144564"/>
                  <a:pt x="887427" y="1138275"/>
                </a:cubicBezTo>
                <a:cubicBezTo>
                  <a:pt x="887427" y="1125698"/>
                  <a:pt x="881133" y="1119409"/>
                  <a:pt x="874839" y="1119409"/>
                </a:cubicBezTo>
                <a:cubicBezTo>
                  <a:pt x="874839" y="1113120"/>
                  <a:pt x="874839" y="1113120"/>
                  <a:pt x="868545" y="1113120"/>
                </a:cubicBezTo>
                <a:cubicBezTo>
                  <a:pt x="874839" y="1113120"/>
                  <a:pt x="874839" y="1106831"/>
                  <a:pt x="868545" y="1106831"/>
                </a:cubicBezTo>
                <a:cubicBezTo>
                  <a:pt x="874839" y="1100543"/>
                  <a:pt x="874839" y="1100543"/>
                  <a:pt x="881133" y="1094254"/>
                </a:cubicBezTo>
                <a:cubicBezTo>
                  <a:pt x="887427" y="1094254"/>
                  <a:pt x="887427" y="1094254"/>
                  <a:pt x="893721" y="1087965"/>
                </a:cubicBezTo>
                <a:cubicBezTo>
                  <a:pt x="900014" y="1081676"/>
                  <a:pt x="912602" y="1081676"/>
                  <a:pt x="918896" y="1075387"/>
                </a:cubicBezTo>
                <a:cubicBezTo>
                  <a:pt x="925190" y="1056521"/>
                  <a:pt x="937777" y="1006210"/>
                  <a:pt x="950365" y="1043943"/>
                </a:cubicBezTo>
                <a:cubicBezTo>
                  <a:pt x="950365" y="1018788"/>
                  <a:pt x="975540" y="1043943"/>
                  <a:pt x="975540" y="1037654"/>
                </a:cubicBezTo>
                <a:cubicBezTo>
                  <a:pt x="988128" y="1031366"/>
                  <a:pt x="969246" y="1025077"/>
                  <a:pt x="969246" y="1025077"/>
                </a:cubicBezTo>
                <a:cubicBezTo>
                  <a:pt x="969246" y="1025077"/>
                  <a:pt x="969246" y="1025077"/>
                  <a:pt x="969246" y="1018788"/>
                </a:cubicBezTo>
                <a:cubicBezTo>
                  <a:pt x="975540" y="1006210"/>
                  <a:pt x="988128" y="999922"/>
                  <a:pt x="975540" y="1012499"/>
                </a:cubicBezTo>
                <a:cubicBezTo>
                  <a:pt x="994421" y="1006210"/>
                  <a:pt x="994421" y="999922"/>
                  <a:pt x="1000715" y="1018788"/>
                </a:cubicBezTo>
                <a:cubicBezTo>
                  <a:pt x="1000715" y="1025077"/>
                  <a:pt x="1000715" y="1031366"/>
                  <a:pt x="1000715" y="1031366"/>
                </a:cubicBezTo>
                <a:cubicBezTo>
                  <a:pt x="1013303" y="1056521"/>
                  <a:pt x="1007009" y="1050232"/>
                  <a:pt x="1000715" y="1069099"/>
                </a:cubicBezTo>
                <a:cubicBezTo>
                  <a:pt x="994421" y="1075387"/>
                  <a:pt x="1000715" y="1087965"/>
                  <a:pt x="1000715" y="1100543"/>
                </a:cubicBezTo>
                <a:cubicBezTo>
                  <a:pt x="1007009" y="1094254"/>
                  <a:pt x="1013303" y="1113120"/>
                  <a:pt x="1025890" y="1119409"/>
                </a:cubicBezTo>
                <a:cubicBezTo>
                  <a:pt x="1032184" y="1119409"/>
                  <a:pt x="1038478" y="1113120"/>
                  <a:pt x="1038478" y="1113120"/>
                </a:cubicBezTo>
                <a:cubicBezTo>
                  <a:pt x="1044772" y="1131987"/>
                  <a:pt x="1051066" y="1144564"/>
                  <a:pt x="1063653" y="1144564"/>
                </a:cubicBezTo>
                <a:cubicBezTo>
                  <a:pt x="1069947" y="1144564"/>
                  <a:pt x="1076241" y="1144564"/>
                  <a:pt x="1076241" y="1138275"/>
                </a:cubicBezTo>
                <a:cubicBezTo>
                  <a:pt x="1076241" y="1138275"/>
                  <a:pt x="1076241" y="1138275"/>
                  <a:pt x="1082535" y="1138275"/>
                </a:cubicBezTo>
                <a:lnTo>
                  <a:pt x="1082535" y="1137647"/>
                </a:lnTo>
                <a:lnTo>
                  <a:pt x="1084108" y="1137489"/>
                </a:lnTo>
                <a:cubicBezTo>
                  <a:pt x="1085682" y="1136703"/>
                  <a:pt x="1085682" y="1135131"/>
                  <a:pt x="1082535" y="1131987"/>
                </a:cubicBezTo>
                <a:cubicBezTo>
                  <a:pt x="1082535" y="1131987"/>
                  <a:pt x="1082535" y="1133559"/>
                  <a:pt x="1082535" y="1135131"/>
                </a:cubicBezTo>
                <a:lnTo>
                  <a:pt x="1082535" y="1137647"/>
                </a:lnTo>
                <a:lnTo>
                  <a:pt x="1076241" y="1138275"/>
                </a:lnTo>
                <a:cubicBezTo>
                  <a:pt x="1082535" y="1125698"/>
                  <a:pt x="1076241" y="1113120"/>
                  <a:pt x="1069947" y="1100543"/>
                </a:cubicBezTo>
                <a:cubicBezTo>
                  <a:pt x="1069947" y="1100543"/>
                  <a:pt x="1069947" y="1100543"/>
                  <a:pt x="1069947" y="1094254"/>
                </a:cubicBezTo>
                <a:cubicBezTo>
                  <a:pt x="1076241" y="1094254"/>
                  <a:pt x="1082535" y="1100543"/>
                  <a:pt x="1082535" y="1100543"/>
                </a:cubicBezTo>
                <a:cubicBezTo>
                  <a:pt x="1082535" y="1100543"/>
                  <a:pt x="1082535" y="1087965"/>
                  <a:pt x="1088829" y="1094254"/>
                </a:cubicBezTo>
                <a:cubicBezTo>
                  <a:pt x="1101416" y="1106831"/>
                  <a:pt x="1088829" y="1113120"/>
                  <a:pt x="1082535" y="1106831"/>
                </a:cubicBezTo>
                <a:cubicBezTo>
                  <a:pt x="1095122" y="1119409"/>
                  <a:pt x="1088829" y="1138275"/>
                  <a:pt x="1095122" y="1144564"/>
                </a:cubicBezTo>
                <a:cubicBezTo>
                  <a:pt x="1095122" y="1138275"/>
                  <a:pt x="1101416" y="1138275"/>
                  <a:pt x="1107710" y="1138275"/>
                </a:cubicBezTo>
                <a:cubicBezTo>
                  <a:pt x="1107710" y="1144564"/>
                  <a:pt x="1114004" y="1144564"/>
                  <a:pt x="1114004" y="1144564"/>
                </a:cubicBezTo>
                <a:cubicBezTo>
                  <a:pt x="1120298" y="1144564"/>
                  <a:pt x="1120298" y="1144564"/>
                  <a:pt x="1120298" y="1138275"/>
                </a:cubicBezTo>
                <a:cubicBezTo>
                  <a:pt x="1120298" y="1138275"/>
                  <a:pt x="1120298" y="1131987"/>
                  <a:pt x="1120298" y="1125698"/>
                </a:cubicBezTo>
                <a:cubicBezTo>
                  <a:pt x="1120298" y="1125698"/>
                  <a:pt x="1120298" y="1119409"/>
                  <a:pt x="1120298" y="1119409"/>
                </a:cubicBezTo>
                <a:cubicBezTo>
                  <a:pt x="1120298" y="1119409"/>
                  <a:pt x="1120298" y="1119409"/>
                  <a:pt x="1126591" y="1119409"/>
                </a:cubicBezTo>
                <a:cubicBezTo>
                  <a:pt x="1132885" y="1131987"/>
                  <a:pt x="1139179" y="1131987"/>
                  <a:pt x="1139179" y="1125698"/>
                </a:cubicBezTo>
                <a:cubicBezTo>
                  <a:pt x="1139179" y="1125698"/>
                  <a:pt x="1139179" y="1125698"/>
                  <a:pt x="1145473" y="1119409"/>
                </a:cubicBezTo>
                <a:cubicBezTo>
                  <a:pt x="1151767" y="1131987"/>
                  <a:pt x="1158060" y="1125698"/>
                  <a:pt x="1164354" y="1125698"/>
                </a:cubicBezTo>
                <a:cubicBezTo>
                  <a:pt x="1170648" y="1125698"/>
                  <a:pt x="1170648" y="1131987"/>
                  <a:pt x="1170648" y="1131987"/>
                </a:cubicBezTo>
                <a:cubicBezTo>
                  <a:pt x="1176942" y="1125698"/>
                  <a:pt x="1176942" y="1125698"/>
                  <a:pt x="1176942" y="1125698"/>
                </a:cubicBezTo>
                <a:cubicBezTo>
                  <a:pt x="1183236" y="1125698"/>
                  <a:pt x="1183236" y="1138275"/>
                  <a:pt x="1189529" y="1144564"/>
                </a:cubicBezTo>
                <a:cubicBezTo>
                  <a:pt x="1189529" y="1144564"/>
                  <a:pt x="1208411" y="1131987"/>
                  <a:pt x="1214705" y="1138275"/>
                </a:cubicBezTo>
                <a:cubicBezTo>
                  <a:pt x="1214705" y="1138275"/>
                  <a:pt x="1214705" y="1150853"/>
                  <a:pt x="1220998" y="1150853"/>
                </a:cubicBezTo>
                <a:cubicBezTo>
                  <a:pt x="1233586" y="1144564"/>
                  <a:pt x="1214705" y="1113120"/>
                  <a:pt x="1214705" y="1106831"/>
                </a:cubicBezTo>
                <a:cubicBezTo>
                  <a:pt x="1202117" y="1081676"/>
                  <a:pt x="1189529" y="1094254"/>
                  <a:pt x="1183236" y="1087965"/>
                </a:cubicBezTo>
                <a:cubicBezTo>
                  <a:pt x="1170648" y="1081676"/>
                  <a:pt x="1183236" y="1069099"/>
                  <a:pt x="1183236" y="1069099"/>
                </a:cubicBezTo>
                <a:cubicBezTo>
                  <a:pt x="1183236" y="1050232"/>
                  <a:pt x="1158060" y="1037654"/>
                  <a:pt x="1176942" y="1025077"/>
                </a:cubicBezTo>
                <a:cubicBezTo>
                  <a:pt x="1183236" y="1025077"/>
                  <a:pt x="1195823" y="1037654"/>
                  <a:pt x="1202117" y="1031366"/>
                </a:cubicBezTo>
                <a:cubicBezTo>
                  <a:pt x="1202117" y="1025077"/>
                  <a:pt x="1202117" y="1018788"/>
                  <a:pt x="1208411" y="1012499"/>
                </a:cubicBezTo>
                <a:cubicBezTo>
                  <a:pt x="1208411" y="1012499"/>
                  <a:pt x="1208411" y="1012499"/>
                  <a:pt x="1208411" y="1018788"/>
                </a:cubicBezTo>
                <a:cubicBezTo>
                  <a:pt x="1214705" y="1018788"/>
                  <a:pt x="1214705" y="1025077"/>
                  <a:pt x="1220998" y="1025077"/>
                </a:cubicBezTo>
                <a:cubicBezTo>
                  <a:pt x="1227292" y="1018788"/>
                  <a:pt x="1227292" y="1012499"/>
                  <a:pt x="1220998" y="1006210"/>
                </a:cubicBezTo>
                <a:cubicBezTo>
                  <a:pt x="1227292" y="999922"/>
                  <a:pt x="1227292" y="999922"/>
                  <a:pt x="1239880" y="1006210"/>
                </a:cubicBezTo>
                <a:cubicBezTo>
                  <a:pt x="1239880" y="1006210"/>
                  <a:pt x="1239880" y="1006210"/>
                  <a:pt x="1246174" y="999922"/>
                </a:cubicBezTo>
                <a:cubicBezTo>
                  <a:pt x="1252467" y="981055"/>
                  <a:pt x="1271349" y="1006210"/>
                  <a:pt x="1277643" y="1006210"/>
                </a:cubicBezTo>
                <a:cubicBezTo>
                  <a:pt x="1277643" y="999922"/>
                  <a:pt x="1271349" y="981055"/>
                  <a:pt x="1277643" y="974766"/>
                </a:cubicBezTo>
                <a:cubicBezTo>
                  <a:pt x="1283936" y="974766"/>
                  <a:pt x="1283936" y="981055"/>
                  <a:pt x="1290230" y="981055"/>
                </a:cubicBezTo>
                <a:cubicBezTo>
                  <a:pt x="1309112" y="974766"/>
                  <a:pt x="1277643" y="962189"/>
                  <a:pt x="1277643" y="962189"/>
                </a:cubicBezTo>
                <a:cubicBezTo>
                  <a:pt x="1271349" y="955900"/>
                  <a:pt x="1277643" y="949611"/>
                  <a:pt x="1277643" y="943322"/>
                </a:cubicBezTo>
                <a:cubicBezTo>
                  <a:pt x="1283936" y="930745"/>
                  <a:pt x="1283936" y="937033"/>
                  <a:pt x="1271349" y="924456"/>
                </a:cubicBezTo>
                <a:cubicBezTo>
                  <a:pt x="1265055" y="924456"/>
                  <a:pt x="1258761" y="905589"/>
                  <a:pt x="1252467" y="893012"/>
                </a:cubicBezTo>
                <a:cubicBezTo>
                  <a:pt x="1258761" y="893012"/>
                  <a:pt x="1258761" y="899301"/>
                  <a:pt x="1258761" y="899301"/>
                </a:cubicBezTo>
                <a:cubicBezTo>
                  <a:pt x="1265055" y="899301"/>
                  <a:pt x="1271349" y="905589"/>
                  <a:pt x="1271349" y="899301"/>
                </a:cubicBezTo>
                <a:cubicBezTo>
                  <a:pt x="1283936" y="880434"/>
                  <a:pt x="1252467" y="880434"/>
                  <a:pt x="1252467" y="893012"/>
                </a:cubicBezTo>
                <a:cubicBezTo>
                  <a:pt x="1252467" y="886723"/>
                  <a:pt x="1252467" y="880434"/>
                  <a:pt x="1246174" y="880434"/>
                </a:cubicBezTo>
                <a:cubicBezTo>
                  <a:pt x="1233586" y="855279"/>
                  <a:pt x="1220998" y="867856"/>
                  <a:pt x="1208411" y="886723"/>
                </a:cubicBezTo>
                <a:cubicBezTo>
                  <a:pt x="1195823" y="874145"/>
                  <a:pt x="1183236" y="867856"/>
                  <a:pt x="1170648" y="855279"/>
                </a:cubicBezTo>
                <a:cubicBezTo>
                  <a:pt x="1176942" y="855279"/>
                  <a:pt x="1183236" y="861568"/>
                  <a:pt x="1183236" y="861568"/>
                </a:cubicBezTo>
                <a:cubicBezTo>
                  <a:pt x="1189529" y="861568"/>
                  <a:pt x="1195823" y="855279"/>
                  <a:pt x="1208411" y="855279"/>
                </a:cubicBezTo>
                <a:cubicBezTo>
                  <a:pt x="1227292" y="867856"/>
                  <a:pt x="1227292" y="855279"/>
                  <a:pt x="1233586" y="842701"/>
                </a:cubicBezTo>
                <a:cubicBezTo>
                  <a:pt x="1239880" y="842701"/>
                  <a:pt x="1246174" y="842701"/>
                  <a:pt x="1246174" y="836412"/>
                </a:cubicBezTo>
                <a:cubicBezTo>
                  <a:pt x="1252467" y="836412"/>
                  <a:pt x="1252467" y="836412"/>
                  <a:pt x="1252467" y="836412"/>
                </a:cubicBezTo>
                <a:cubicBezTo>
                  <a:pt x="1252467" y="842701"/>
                  <a:pt x="1258761" y="848990"/>
                  <a:pt x="1258761" y="848990"/>
                </a:cubicBezTo>
                <a:cubicBezTo>
                  <a:pt x="1265055" y="842701"/>
                  <a:pt x="1258761" y="836412"/>
                  <a:pt x="1252467" y="830124"/>
                </a:cubicBezTo>
                <a:cubicBezTo>
                  <a:pt x="1258761" y="817546"/>
                  <a:pt x="1252467" y="798680"/>
                  <a:pt x="1239880" y="792391"/>
                </a:cubicBezTo>
                <a:cubicBezTo>
                  <a:pt x="1246174" y="792391"/>
                  <a:pt x="1246174" y="792391"/>
                  <a:pt x="1252467" y="792391"/>
                </a:cubicBezTo>
                <a:cubicBezTo>
                  <a:pt x="1239880" y="792391"/>
                  <a:pt x="1239880" y="786102"/>
                  <a:pt x="1239880" y="786102"/>
                </a:cubicBezTo>
                <a:cubicBezTo>
                  <a:pt x="1258761" y="773524"/>
                  <a:pt x="1258761" y="735791"/>
                  <a:pt x="1233586" y="729503"/>
                </a:cubicBezTo>
                <a:cubicBezTo>
                  <a:pt x="1220998" y="729503"/>
                  <a:pt x="1214705" y="735791"/>
                  <a:pt x="1208411" y="742080"/>
                </a:cubicBezTo>
                <a:cubicBezTo>
                  <a:pt x="1202117" y="742080"/>
                  <a:pt x="1195823" y="742080"/>
                  <a:pt x="1189529" y="735791"/>
                </a:cubicBezTo>
                <a:cubicBezTo>
                  <a:pt x="1189529" y="735791"/>
                  <a:pt x="1189529" y="723214"/>
                  <a:pt x="1183236" y="716925"/>
                </a:cubicBezTo>
                <a:cubicBezTo>
                  <a:pt x="1195823" y="710636"/>
                  <a:pt x="1220998" y="723214"/>
                  <a:pt x="1227292" y="704347"/>
                </a:cubicBezTo>
                <a:cubicBezTo>
                  <a:pt x="1227292" y="704347"/>
                  <a:pt x="1227292" y="698058"/>
                  <a:pt x="1220998" y="698058"/>
                </a:cubicBezTo>
                <a:cubicBezTo>
                  <a:pt x="1220998" y="691770"/>
                  <a:pt x="1214705" y="691770"/>
                  <a:pt x="1220998" y="691770"/>
                </a:cubicBezTo>
                <a:cubicBezTo>
                  <a:pt x="1220998" y="685481"/>
                  <a:pt x="1227292" y="698058"/>
                  <a:pt x="1227292" y="685481"/>
                </a:cubicBezTo>
                <a:cubicBezTo>
                  <a:pt x="1227292" y="685481"/>
                  <a:pt x="1227292" y="685481"/>
                  <a:pt x="1227292" y="679192"/>
                </a:cubicBezTo>
                <a:cubicBezTo>
                  <a:pt x="1233586" y="685481"/>
                  <a:pt x="1239880" y="691770"/>
                  <a:pt x="1246174" y="685481"/>
                </a:cubicBezTo>
                <a:cubicBezTo>
                  <a:pt x="1258761" y="672903"/>
                  <a:pt x="1252467" y="666614"/>
                  <a:pt x="1246174" y="660326"/>
                </a:cubicBezTo>
                <a:cubicBezTo>
                  <a:pt x="1246174" y="660326"/>
                  <a:pt x="1252467" y="660326"/>
                  <a:pt x="1252467" y="660326"/>
                </a:cubicBezTo>
                <a:cubicBezTo>
                  <a:pt x="1252467" y="660326"/>
                  <a:pt x="1258761" y="666614"/>
                  <a:pt x="1258761" y="660326"/>
                </a:cubicBezTo>
                <a:cubicBezTo>
                  <a:pt x="1265055" y="654037"/>
                  <a:pt x="1258761" y="654037"/>
                  <a:pt x="1252467" y="654037"/>
                </a:cubicBezTo>
                <a:cubicBezTo>
                  <a:pt x="1252467" y="647748"/>
                  <a:pt x="1246174" y="647748"/>
                  <a:pt x="1246174" y="654037"/>
                </a:cubicBezTo>
                <a:cubicBezTo>
                  <a:pt x="1239880" y="654037"/>
                  <a:pt x="1239880" y="654037"/>
                  <a:pt x="1246174" y="660326"/>
                </a:cubicBezTo>
                <a:cubicBezTo>
                  <a:pt x="1239880" y="654037"/>
                  <a:pt x="1233586" y="654037"/>
                  <a:pt x="1227292" y="654037"/>
                </a:cubicBezTo>
                <a:cubicBezTo>
                  <a:pt x="1233586" y="647748"/>
                  <a:pt x="1233586" y="647748"/>
                  <a:pt x="1233586" y="647748"/>
                </a:cubicBezTo>
                <a:cubicBezTo>
                  <a:pt x="1246174" y="654037"/>
                  <a:pt x="1252467" y="641459"/>
                  <a:pt x="1252467" y="641459"/>
                </a:cubicBezTo>
                <a:cubicBezTo>
                  <a:pt x="1252467" y="647748"/>
                  <a:pt x="1246174" y="635170"/>
                  <a:pt x="1246174" y="635170"/>
                </a:cubicBezTo>
                <a:cubicBezTo>
                  <a:pt x="1252467" y="628882"/>
                  <a:pt x="1271349" y="635170"/>
                  <a:pt x="1271349" y="635170"/>
                </a:cubicBezTo>
                <a:cubicBezTo>
                  <a:pt x="1277643" y="641459"/>
                  <a:pt x="1277643" y="647748"/>
                  <a:pt x="1283936" y="647748"/>
                </a:cubicBezTo>
                <a:cubicBezTo>
                  <a:pt x="1290230" y="647748"/>
                  <a:pt x="1296524" y="635170"/>
                  <a:pt x="1302818" y="635170"/>
                </a:cubicBezTo>
                <a:cubicBezTo>
                  <a:pt x="1302818" y="641459"/>
                  <a:pt x="1309112" y="641459"/>
                  <a:pt x="1309112" y="647748"/>
                </a:cubicBezTo>
                <a:cubicBezTo>
                  <a:pt x="1315405" y="654037"/>
                  <a:pt x="1340581" y="672903"/>
                  <a:pt x="1340581" y="679192"/>
                </a:cubicBezTo>
                <a:cubicBezTo>
                  <a:pt x="1340581" y="679192"/>
                  <a:pt x="1334287" y="685481"/>
                  <a:pt x="1334287" y="685481"/>
                </a:cubicBezTo>
                <a:cubicBezTo>
                  <a:pt x="1327993" y="704347"/>
                  <a:pt x="1378344" y="698058"/>
                  <a:pt x="1372050" y="679192"/>
                </a:cubicBezTo>
                <a:cubicBezTo>
                  <a:pt x="1372050" y="679192"/>
                  <a:pt x="1365756" y="679192"/>
                  <a:pt x="1365756" y="679192"/>
                </a:cubicBezTo>
                <a:cubicBezTo>
                  <a:pt x="1365756" y="679192"/>
                  <a:pt x="1346875" y="666614"/>
                  <a:pt x="1340581" y="660326"/>
                </a:cubicBezTo>
                <a:cubicBezTo>
                  <a:pt x="1334287" y="654037"/>
                  <a:pt x="1340581" y="647748"/>
                  <a:pt x="1340581" y="647748"/>
                </a:cubicBezTo>
                <a:cubicBezTo>
                  <a:pt x="1340581" y="654037"/>
                  <a:pt x="1340581" y="660326"/>
                  <a:pt x="1346875" y="660326"/>
                </a:cubicBezTo>
                <a:cubicBezTo>
                  <a:pt x="1353168" y="666614"/>
                  <a:pt x="1359462" y="666614"/>
                  <a:pt x="1365756" y="660326"/>
                </a:cubicBezTo>
                <a:cubicBezTo>
                  <a:pt x="1365756" y="666614"/>
                  <a:pt x="1372050" y="672903"/>
                  <a:pt x="1384637" y="672903"/>
                </a:cubicBezTo>
                <a:cubicBezTo>
                  <a:pt x="1384637" y="672903"/>
                  <a:pt x="1384637" y="666614"/>
                  <a:pt x="1384637" y="666614"/>
                </a:cubicBezTo>
                <a:cubicBezTo>
                  <a:pt x="1390931" y="672903"/>
                  <a:pt x="1397225" y="679192"/>
                  <a:pt x="1403519" y="679192"/>
                </a:cubicBezTo>
                <a:cubicBezTo>
                  <a:pt x="1403519" y="679192"/>
                  <a:pt x="1403519" y="672903"/>
                  <a:pt x="1403519" y="672903"/>
                </a:cubicBezTo>
                <a:cubicBezTo>
                  <a:pt x="1409813" y="672903"/>
                  <a:pt x="1416106" y="672903"/>
                  <a:pt x="1416106" y="666614"/>
                </a:cubicBezTo>
                <a:cubicBezTo>
                  <a:pt x="1416106" y="660326"/>
                  <a:pt x="1409813" y="660326"/>
                  <a:pt x="1403519" y="660326"/>
                </a:cubicBezTo>
                <a:cubicBezTo>
                  <a:pt x="1403519" y="635170"/>
                  <a:pt x="1397225" y="603726"/>
                  <a:pt x="1384637" y="584860"/>
                </a:cubicBezTo>
                <a:cubicBezTo>
                  <a:pt x="1378344" y="578571"/>
                  <a:pt x="1378344" y="578571"/>
                  <a:pt x="1378344" y="578571"/>
                </a:cubicBezTo>
                <a:cubicBezTo>
                  <a:pt x="1381491" y="578571"/>
                  <a:pt x="1383064" y="580143"/>
                  <a:pt x="1384637" y="580929"/>
                </a:cubicBezTo>
                <a:lnTo>
                  <a:pt x="1389149" y="579239"/>
                </a:lnTo>
                <a:lnTo>
                  <a:pt x="1405879" y="581715"/>
                </a:lnTo>
                <a:cubicBezTo>
                  <a:pt x="1412960" y="583288"/>
                  <a:pt x="1419253" y="584860"/>
                  <a:pt x="1422400" y="584860"/>
                </a:cubicBezTo>
                <a:cubicBezTo>
                  <a:pt x="1422400" y="584860"/>
                  <a:pt x="1466457" y="572282"/>
                  <a:pt x="1466457" y="578571"/>
                </a:cubicBezTo>
                <a:cubicBezTo>
                  <a:pt x="1466457" y="572282"/>
                  <a:pt x="1453869" y="540838"/>
                  <a:pt x="1479044" y="559705"/>
                </a:cubicBezTo>
                <a:cubicBezTo>
                  <a:pt x="1460163" y="540838"/>
                  <a:pt x="1472751" y="547127"/>
                  <a:pt x="1479044" y="534549"/>
                </a:cubicBezTo>
                <a:cubicBezTo>
                  <a:pt x="1479044" y="528261"/>
                  <a:pt x="1479044" y="515683"/>
                  <a:pt x="1479044" y="515683"/>
                </a:cubicBezTo>
                <a:cubicBezTo>
                  <a:pt x="1485338" y="509394"/>
                  <a:pt x="1504220" y="515683"/>
                  <a:pt x="1504220" y="509394"/>
                </a:cubicBezTo>
                <a:cubicBezTo>
                  <a:pt x="1504220" y="503105"/>
                  <a:pt x="1504220" y="496816"/>
                  <a:pt x="1497926" y="496816"/>
                </a:cubicBezTo>
                <a:cubicBezTo>
                  <a:pt x="1485338" y="490528"/>
                  <a:pt x="1497926" y="503105"/>
                  <a:pt x="1485338" y="503105"/>
                </a:cubicBezTo>
                <a:cubicBezTo>
                  <a:pt x="1479044" y="503105"/>
                  <a:pt x="1479044" y="496816"/>
                  <a:pt x="1472751" y="496816"/>
                </a:cubicBezTo>
                <a:cubicBezTo>
                  <a:pt x="1466457" y="496816"/>
                  <a:pt x="1460163" y="496816"/>
                  <a:pt x="1453869" y="496816"/>
                </a:cubicBezTo>
                <a:cubicBezTo>
                  <a:pt x="1441282" y="490528"/>
                  <a:pt x="1434988" y="477950"/>
                  <a:pt x="1422400" y="471661"/>
                </a:cubicBezTo>
                <a:cubicBezTo>
                  <a:pt x="1422400" y="465372"/>
                  <a:pt x="1422400" y="465372"/>
                  <a:pt x="1428694" y="465372"/>
                </a:cubicBezTo>
                <a:cubicBezTo>
                  <a:pt x="1434988" y="465372"/>
                  <a:pt x="1434988" y="465372"/>
                  <a:pt x="1441282" y="465372"/>
                </a:cubicBezTo>
                <a:cubicBezTo>
                  <a:pt x="1447575" y="484239"/>
                  <a:pt x="1479044" y="496816"/>
                  <a:pt x="1485338" y="490528"/>
                </a:cubicBezTo>
                <a:cubicBezTo>
                  <a:pt x="1485338" y="484239"/>
                  <a:pt x="1485338" y="477950"/>
                  <a:pt x="1491632" y="477950"/>
                </a:cubicBezTo>
                <a:cubicBezTo>
                  <a:pt x="1497926" y="477950"/>
                  <a:pt x="1497926" y="490528"/>
                  <a:pt x="1504220" y="496816"/>
                </a:cubicBezTo>
                <a:cubicBezTo>
                  <a:pt x="1510513" y="477950"/>
                  <a:pt x="1485338" y="465372"/>
                  <a:pt x="1485338" y="459084"/>
                </a:cubicBezTo>
                <a:cubicBezTo>
                  <a:pt x="1485338" y="452795"/>
                  <a:pt x="1491632" y="452795"/>
                  <a:pt x="1485338" y="446506"/>
                </a:cubicBezTo>
                <a:cubicBezTo>
                  <a:pt x="1479044" y="446506"/>
                  <a:pt x="1453869" y="440217"/>
                  <a:pt x="1447575" y="452795"/>
                </a:cubicBezTo>
                <a:cubicBezTo>
                  <a:pt x="1447575" y="452795"/>
                  <a:pt x="1447575" y="459084"/>
                  <a:pt x="1441282" y="459084"/>
                </a:cubicBezTo>
                <a:cubicBezTo>
                  <a:pt x="1447575" y="452795"/>
                  <a:pt x="1434988" y="433928"/>
                  <a:pt x="1453869" y="440217"/>
                </a:cubicBezTo>
                <a:cubicBezTo>
                  <a:pt x="1441282" y="433928"/>
                  <a:pt x="1434988" y="427640"/>
                  <a:pt x="1428694" y="415062"/>
                </a:cubicBezTo>
                <a:cubicBezTo>
                  <a:pt x="1428694" y="415062"/>
                  <a:pt x="1428694" y="408773"/>
                  <a:pt x="1422400" y="415062"/>
                </a:cubicBezTo>
                <a:cubicBezTo>
                  <a:pt x="1422400" y="415062"/>
                  <a:pt x="1422400" y="415062"/>
                  <a:pt x="1510513" y="358462"/>
                </a:cubicBezTo>
                <a:cubicBezTo>
                  <a:pt x="1523101" y="364751"/>
                  <a:pt x="1535689" y="371040"/>
                  <a:pt x="1548276" y="364751"/>
                </a:cubicBezTo>
                <a:cubicBezTo>
                  <a:pt x="1541982" y="358462"/>
                  <a:pt x="1541982" y="352174"/>
                  <a:pt x="1535689" y="345885"/>
                </a:cubicBezTo>
                <a:cubicBezTo>
                  <a:pt x="1535689" y="345885"/>
                  <a:pt x="1535689" y="345885"/>
                  <a:pt x="1598627" y="308152"/>
                </a:cubicBezTo>
                <a:cubicBezTo>
                  <a:pt x="1598627" y="308152"/>
                  <a:pt x="1598627" y="314441"/>
                  <a:pt x="1604921" y="314441"/>
                </a:cubicBezTo>
                <a:cubicBezTo>
                  <a:pt x="1598627" y="314441"/>
                  <a:pt x="1623802" y="301863"/>
                  <a:pt x="1630096" y="301863"/>
                </a:cubicBezTo>
                <a:cubicBezTo>
                  <a:pt x="1630096" y="301863"/>
                  <a:pt x="1623802" y="295574"/>
                  <a:pt x="1630096" y="295574"/>
                </a:cubicBezTo>
                <a:cubicBezTo>
                  <a:pt x="1636390" y="282997"/>
                  <a:pt x="1648977" y="295574"/>
                  <a:pt x="1648977" y="295574"/>
                </a:cubicBezTo>
                <a:cubicBezTo>
                  <a:pt x="1648977" y="295574"/>
                  <a:pt x="1655271" y="289286"/>
                  <a:pt x="1655271" y="282997"/>
                </a:cubicBezTo>
                <a:cubicBezTo>
                  <a:pt x="1655271" y="282997"/>
                  <a:pt x="1661565" y="282997"/>
                  <a:pt x="1661565" y="282997"/>
                </a:cubicBezTo>
                <a:cubicBezTo>
                  <a:pt x="1667859" y="289286"/>
                  <a:pt x="1667859" y="308152"/>
                  <a:pt x="1674152" y="314441"/>
                </a:cubicBezTo>
                <a:cubicBezTo>
                  <a:pt x="1693034" y="320730"/>
                  <a:pt x="1680446" y="308152"/>
                  <a:pt x="1693034" y="314441"/>
                </a:cubicBezTo>
                <a:cubicBezTo>
                  <a:pt x="1693034" y="314441"/>
                  <a:pt x="1693034" y="320730"/>
                  <a:pt x="1699328" y="320730"/>
                </a:cubicBezTo>
                <a:cubicBezTo>
                  <a:pt x="1705621" y="314441"/>
                  <a:pt x="1705621" y="308152"/>
                  <a:pt x="1705621" y="301863"/>
                </a:cubicBezTo>
                <a:cubicBezTo>
                  <a:pt x="1705621" y="301863"/>
                  <a:pt x="1711915" y="308152"/>
                  <a:pt x="1711915" y="308152"/>
                </a:cubicBezTo>
                <a:cubicBezTo>
                  <a:pt x="1711915" y="301863"/>
                  <a:pt x="1699328" y="295574"/>
                  <a:pt x="1711915" y="282997"/>
                </a:cubicBezTo>
                <a:cubicBezTo>
                  <a:pt x="1718209" y="289286"/>
                  <a:pt x="1724503" y="301863"/>
                  <a:pt x="1737090" y="308152"/>
                </a:cubicBezTo>
                <a:cubicBezTo>
                  <a:pt x="1730797" y="308152"/>
                  <a:pt x="1730797" y="314441"/>
                  <a:pt x="1730797" y="314441"/>
                </a:cubicBezTo>
                <a:cubicBezTo>
                  <a:pt x="1724503" y="314441"/>
                  <a:pt x="1724503" y="320730"/>
                  <a:pt x="1724503" y="320730"/>
                </a:cubicBezTo>
                <a:cubicBezTo>
                  <a:pt x="1718209" y="327018"/>
                  <a:pt x="1711915" y="333307"/>
                  <a:pt x="1711915" y="333307"/>
                </a:cubicBezTo>
                <a:cubicBezTo>
                  <a:pt x="1711915" y="339596"/>
                  <a:pt x="1711915" y="358462"/>
                  <a:pt x="1711915" y="358462"/>
                </a:cubicBezTo>
                <a:cubicBezTo>
                  <a:pt x="1724503" y="396195"/>
                  <a:pt x="1774853" y="402484"/>
                  <a:pt x="1800029" y="402484"/>
                </a:cubicBezTo>
                <a:cubicBezTo>
                  <a:pt x="1793735" y="396195"/>
                  <a:pt x="1787441" y="389907"/>
                  <a:pt x="1793735" y="389907"/>
                </a:cubicBezTo>
                <a:cubicBezTo>
                  <a:pt x="1825204" y="377329"/>
                  <a:pt x="1844085" y="408773"/>
                  <a:pt x="1862967" y="421351"/>
                </a:cubicBezTo>
                <a:cubicBezTo>
                  <a:pt x="1869260" y="421351"/>
                  <a:pt x="1869260" y="415062"/>
                  <a:pt x="1875554" y="415062"/>
                </a:cubicBezTo>
                <a:cubicBezTo>
                  <a:pt x="1888142" y="415062"/>
                  <a:pt x="1888142" y="427640"/>
                  <a:pt x="1894436" y="427640"/>
                </a:cubicBezTo>
                <a:cubicBezTo>
                  <a:pt x="1900729" y="427640"/>
                  <a:pt x="1900729" y="415062"/>
                  <a:pt x="1907023" y="421351"/>
                </a:cubicBezTo>
                <a:cubicBezTo>
                  <a:pt x="1913317" y="421351"/>
                  <a:pt x="1907023" y="440217"/>
                  <a:pt x="1919611" y="433928"/>
                </a:cubicBezTo>
                <a:cubicBezTo>
                  <a:pt x="1932198" y="427640"/>
                  <a:pt x="1919611" y="408773"/>
                  <a:pt x="1919611" y="415062"/>
                </a:cubicBezTo>
                <a:cubicBezTo>
                  <a:pt x="1925905" y="408773"/>
                  <a:pt x="1932198" y="408773"/>
                  <a:pt x="1938492" y="402484"/>
                </a:cubicBezTo>
                <a:cubicBezTo>
                  <a:pt x="1938492" y="396195"/>
                  <a:pt x="1925905" y="383618"/>
                  <a:pt x="1932198" y="383618"/>
                </a:cubicBezTo>
                <a:cubicBezTo>
                  <a:pt x="1938492" y="377329"/>
                  <a:pt x="1951080" y="389907"/>
                  <a:pt x="1951080" y="377329"/>
                </a:cubicBezTo>
                <a:cubicBezTo>
                  <a:pt x="1957374" y="371040"/>
                  <a:pt x="1919611" y="364751"/>
                  <a:pt x="1919611" y="358462"/>
                </a:cubicBezTo>
                <a:cubicBezTo>
                  <a:pt x="1913317" y="358462"/>
                  <a:pt x="1894436" y="339596"/>
                  <a:pt x="1894436" y="339596"/>
                </a:cubicBezTo>
                <a:cubicBezTo>
                  <a:pt x="1888142" y="339596"/>
                  <a:pt x="1881848" y="345885"/>
                  <a:pt x="1875554" y="345885"/>
                </a:cubicBezTo>
                <a:cubicBezTo>
                  <a:pt x="1869260" y="345885"/>
                  <a:pt x="1862967" y="352174"/>
                  <a:pt x="1862967" y="358462"/>
                </a:cubicBezTo>
                <a:cubicBezTo>
                  <a:pt x="1856673" y="358462"/>
                  <a:pt x="1856673" y="339596"/>
                  <a:pt x="1844085" y="352174"/>
                </a:cubicBezTo>
                <a:cubicBezTo>
                  <a:pt x="1844085" y="352174"/>
                  <a:pt x="1850379" y="358462"/>
                  <a:pt x="1850379" y="358462"/>
                </a:cubicBezTo>
                <a:cubicBezTo>
                  <a:pt x="1850379" y="358462"/>
                  <a:pt x="1850379" y="364751"/>
                  <a:pt x="1856673" y="364751"/>
                </a:cubicBezTo>
                <a:cubicBezTo>
                  <a:pt x="1856673" y="358462"/>
                  <a:pt x="1856673" y="402484"/>
                  <a:pt x="1856673" y="402484"/>
                </a:cubicBezTo>
                <a:cubicBezTo>
                  <a:pt x="1850379" y="402484"/>
                  <a:pt x="1787441" y="358462"/>
                  <a:pt x="1818910" y="352174"/>
                </a:cubicBezTo>
                <a:cubicBezTo>
                  <a:pt x="1806322" y="352174"/>
                  <a:pt x="1818910" y="339596"/>
                  <a:pt x="1812616" y="333307"/>
                </a:cubicBezTo>
                <a:cubicBezTo>
                  <a:pt x="1806322" y="327018"/>
                  <a:pt x="1787441" y="320730"/>
                  <a:pt x="1793735" y="308152"/>
                </a:cubicBezTo>
                <a:cubicBezTo>
                  <a:pt x="1793735" y="314441"/>
                  <a:pt x="1787441" y="308152"/>
                  <a:pt x="1781147" y="301863"/>
                </a:cubicBezTo>
                <a:cubicBezTo>
                  <a:pt x="1787441" y="301863"/>
                  <a:pt x="1787441" y="295574"/>
                  <a:pt x="1787441" y="295574"/>
                </a:cubicBezTo>
                <a:cubicBezTo>
                  <a:pt x="1806322" y="270419"/>
                  <a:pt x="1781147" y="232686"/>
                  <a:pt x="1755972" y="220109"/>
                </a:cubicBezTo>
                <a:cubicBezTo>
                  <a:pt x="1755972" y="220109"/>
                  <a:pt x="1755972" y="220109"/>
                  <a:pt x="1818910" y="182376"/>
                </a:cubicBezTo>
                <a:cubicBezTo>
                  <a:pt x="1831498" y="182376"/>
                  <a:pt x="1837791" y="182376"/>
                  <a:pt x="1850379" y="182376"/>
                </a:cubicBezTo>
                <a:cubicBezTo>
                  <a:pt x="1869260" y="188665"/>
                  <a:pt x="1894436" y="207531"/>
                  <a:pt x="1913317" y="213820"/>
                </a:cubicBezTo>
                <a:cubicBezTo>
                  <a:pt x="1919611" y="220109"/>
                  <a:pt x="1932198" y="213820"/>
                  <a:pt x="1938492" y="213820"/>
                </a:cubicBezTo>
                <a:cubicBezTo>
                  <a:pt x="1951080" y="220109"/>
                  <a:pt x="1938492" y="226397"/>
                  <a:pt x="1938492" y="232686"/>
                </a:cubicBezTo>
                <a:cubicBezTo>
                  <a:pt x="1925905" y="257842"/>
                  <a:pt x="1963667" y="264130"/>
                  <a:pt x="1976255" y="264130"/>
                </a:cubicBezTo>
                <a:cubicBezTo>
                  <a:pt x="1995136" y="264130"/>
                  <a:pt x="1976255" y="264130"/>
                  <a:pt x="1988843" y="257842"/>
                </a:cubicBezTo>
                <a:cubicBezTo>
                  <a:pt x="2001430" y="251553"/>
                  <a:pt x="1988843" y="257842"/>
                  <a:pt x="1988843" y="245264"/>
                </a:cubicBezTo>
                <a:cubicBezTo>
                  <a:pt x="1982549" y="232686"/>
                  <a:pt x="1995136" y="220109"/>
                  <a:pt x="1995136" y="213820"/>
                </a:cubicBezTo>
                <a:cubicBezTo>
                  <a:pt x="1995136" y="213820"/>
                  <a:pt x="1969961" y="213820"/>
                  <a:pt x="1951080" y="201242"/>
                </a:cubicBezTo>
                <a:cubicBezTo>
                  <a:pt x="1944786" y="194953"/>
                  <a:pt x="1932198" y="194953"/>
                  <a:pt x="1919611" y="194953"/>
                </a:cubicBezTo>
                <a:cubicBezTo>
                  <a:pt x="1919611" y="188665"/>
                  <a:pt x="1919611" y="188665"/>
                  <a:pt x="1913317" y="188665"/>
                </a:cubicBezTo>
                <a:cubicBezTo>
                  <a:pt x="1913317" y="188665"/>
                  <a:pt x="1913317" y="188665"/>
                  <a:pt x="1919611" y="194953"/>
                </a:cubicBezTo>
                <a:cubicBezTo>
                  <a:pt x="1900729" y="188665"/>
                  <a:pt x="1888142" y="188665"/>
                  <a:pt x="1888142" y="176087"/>
                </a:cubicBezTo>
                <a:cubicBezTo>
                  <a:pt x="1881848" y="169798"/>
                  <a:pt x="1894436" y="169798"/>
                  <a:pt x="1888142" y="157221"/>
                </a:cubicBezTo>
                <a:cubicBezTo>
                  <a:pt x="1888142" y="150932"/>
                  <a:pt x="1875554" y="150932"/>
                  <a:pt x="1869260" y="157221"/>
                </a:cubicBezTo>
                <a:cubicBezTo>
                  <a:pt x="1869260" y="157221"/>
                  <a:pt x="1869260" y="157221"/>
                  <a:pt x="1969961" y="94332"/>
                </a:cubicBezTo>
                <a:cubicBezTo>
                  <a:pt x="1969961" y="94332"/>
                  <a:pt x="1976255" y="94332"/>
                  <a:pt x="1976255" y="94332"/>
                </a:cubicBezTo>
                <a:cubicBezTo>
                  <a:pt x="1976255" y="94332"/>
                  <a:pt x="1976255" y="94332"/>
                  <a:pt x="2058075" y="44022"/>
                </a:cubicBezTo>
                <a:lnTo>
                  <a:pt x="2064368" y="44022"/>
                </a:lnTo>
                <a:cubicBezTo>
                  <a:pt x="2064368" y="44022"/>
                  <a:pt x="2064368" y="44022"/>
                  <a:pt x="2133600" y="0"/>
                </a:cubicBezTo>
                <a:close/>
              </a:path>
            </a:pathLst>
          </a:custGeom>
          <a:solidFill>
            <a:schemeClr val="accent1"/>
          </a:solidFill>
          <a:effectLst/>
        </p:spPr>
        <p:txBody>
          <a:bodyPr vert="horz" wrap="square" anchor="ctr">
            <a:noAutofit/>
          </a:bodyPr>
          <a:lstStyle>
            <a:lvl1pPr algn="ctr"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5981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icture Placeholder 37">
            <a:extLst>
              <a:ext uri="{FF2B5EF4-FFF2-40B4-BE49-F238E27FC236}">
                <a16:creationId xmlns:a16="http://schemas.microsoft.com/office/drawing/2014/main" id="{2C397D48-7C7D-4520-8B42-B87487CD30E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216526" y="2"/>
            <a:ext cx="5153026" cy="6853235"/>
          </a:xfrm>
          <a:custGeom>
            <a:avLst/>
            <a:gdLst>
              <a:gd name="connsiteX0" fmla="*/ 1700213 w 5153026"/>
              <a:gd name="connsiteY0" fmla="*/ 5197474 h 6853235"/>
              <a:gd name="connsiteX1" fmla="*/ 3359151 w 5153026"/>
              <a:gd name="connsiteY1" fmla="*/ 5197474 h 6853235"/>
              <a:gd name="connsiteX2" fmla="*/ 3359151 w 5153026"/>
              <a:gd name="connsiteY2" fmla="*/ 6853235 h 6853235"/>
              <a:gd name="connsiteX3" fmla="*/ 1700213 w 5153026"/>
              <a:gd name="connsiteY3" fmla="*/ 6853235 h 6853235"/>
              <a:gd name="connsiteX4" fmla="*/ 0 w 5153026"/>
              <a:gd name="connsiteY4" fmla="*/ 5197474 h 6853235"/>
              <a:gd name="connsiteX5" fmla="*/ 1665288 w 5153026"/>
              <a:gd name="connsiteY5" fmla="*/ 5197474 h 6853235"/>
              <a:gd name="connsiteX6" fmla="*/ 1665288 w 5153026"/>
              <a:gd name="connsiteY6" fmla="*/ 5197475 h 6853235"/>
              <a:gd name="connsiteX7" fmla="*/ 1665288 w 5153026"/>
              <a:gd name="connsiteY7" fmla="*/ 6853235 h 6853235"/>
              <a:gd name="connsiteX8" fmla="*/ 0 w 5153026"/>
              <a:gd name="connsiteY8" fmla="*/ 6853235 h 6853235"/>
              <a:gd name="connsiteX9" fmla="*/ 0 w 5153026"/>
              <a:gd name="connsiteY9" fmla="*/ 5197475 h 6853235"/>
              <a:gd name="connsiteX10" fmla="*/ 1700213 w 5153026"/>
              <a:gd name="connsiteY10" fmla="*/ 1798638 h 6853235"/>
              <a:gd name="connsiteX11" fmla="*/ 3359151 w 5153026"/>
              <a:gd name="connsiteY11" fmla="*/ 1798638 h 6853235"/>
              <a:gd name="connsiteX12" fmla="*/ 3359151 w 5153026"/>
              <a:gd name="connsiteY12" fmla="*/ 3441700 h 6853235"/>
              <a:gd name="connsiteX13" fmla="*/ 3359151 w 5153026"/>
              <a:gd name="connsiteY13" fmla="*/ 3455987 h 6853235"/>
              <a:gd name="connsiteX14" fmla="*/ 3359151 w 5153026"/>
              <a:gd name="connsiteY14" fmla="*/ 5157787 h 6853235"/>
              <a:gd name="connsiteX15" fmla="*/ 1700213 w 5153026"/>
              <a:gd name="connsiteY15" fmla="*/ 5157787 h 6853235"/>
              <a:gd name="connsiteX16" fmla="*/ 1700213 w 5153026"/>
              <a:gd name="connsiteY16" fmla="*/ 3455987 h 6853235"/>
              <a:gd name="connsiteX17" fmla="*/ 1700213 w 5153026"/>
              <a:gd name="connsiteY17" fmla="*/ 3441700 h 6853235"/>
              <a:gd name="connsiteX18" fmla="*/ 3402013 w 5153026"/>
              <a:gd name="connsiteY18" fmla="*/ 1798637 h 6853235"/>
              <a:gd name="connsiteX19" fmla="*/ 5153026 w 5153026"/>
              <a:gd name="connsiteY19" fmla="*/ 1798637 h 6853235"/>
              <a:gd name="connsiteX20" fmla="*/ 5153026 w 5153026"/>
              <a:gd name="connsiteY20" fmla="*/ 3455987 h 6853235"/>
              <a:gd name="connsiteX21" fmla="*/ 3402013 w 5153026"/>
              <a:gd name="connsiteY21" fmla="*/ 3455987 h 6853235"/>
              <a:gd name="connsiteX22" fmla="*/ 1700213 w 5153026"/>
              <a:gd name="connsiteY22" fmla="*/ 0 h 6853235"/>
              <a:gd name="connsiteX23" fmla="*/ 3359151 w 5153026"/>
              <a:gd name="connsiteY23" fmla="*/ 0 h 6853235"/>
              <a:gd name="connsiteX24" fmla="*/ 3359151 w 5153026"/>
              <a:gd name="connsiteY24" fmla="*/ 1758950 h 6853235"/>
              <a:gd name="connsiteX25" fmla="*/ 1700213 w 5153026"/>
              <a:gd name="connsiteY25" fmla="*/ 1758950 h 6853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5153026" h="6853235">
                <a:moveTo>
                  <a:pt x="1700213" y="5197474"/>
                </a:moveTo>
                <a:lnTo>
                  <a:pt x="3359151" y="5197474"/>
                </a:lnTo>
                <a:lnTo>
                  <a:pt x="3359151" y="6853235"/>
                </a:lnTo>
                <a:lnTo>
                  <a:pt x="1700213" y="6853235"/>
                </a:lnTo>
                <a:close/>
                <a:moveTo>
                  <a:pt x="0" y="5197474"/>
                </a:moveTo>
                <a:lnTo>
                  <a:pt x="1665288" y="5197474"/>
                </a:lnTo>
                <a:lnTo>
                  <a:pt x="1665288" y="5197475"/>
                </a:lnTo>
                <a:lnTo>
                  <a:pt x="1665288" y="6853235"/>
                </a:lnTo>
                <a:lnTo>
                  <a:pt x="0" y="6853235"/>
                </a:lnTo>
                <a:lnTo>
                  <a:pt x="0" y="5197475"/>
                </a:lnTo>
                <a:close/>
                <a:moveTo>
                  <a:pt x="1700213" y="1798638"/>
                </a:moveTo>
                <a:lnTo>
                  <a:pt x="3359151" y="1798638"/>
                </a:lnTo>
                <a:lnTo>
                  <a:pt x="3359151" y="3441700"/>
                </a:lnTo>
                <a:lnTo>
                  <a:pt x="3359151" y="3455987"/>
                </a:lnTo>
                <a:lnTo>
                  <a:pt x="3359151" y="5157787"/>
                </a:lnTo>
                <a:lnTo>
                  <a:pt x="1700213" y="5157787"/>
                </a:lnTo>
                <a:lnTo>
                  <a:pt x="1700213" y="3455987"/>
                </a:lnTo>
                <a:lnTo>
                  <a:pt x="1700213" y="3441700"/>
                </a:lnTo>
                <a:close/>
                <a:moveTo>
                  <a:pt x="3402013" y="1798637"/>
                </a:moveTo>
                <a:lnTo>
                  <a:pt x="5153026" y="1798637"/>
                </a:lnTo>
                <a:lnTo>
                  <a:pt x="5153026" y="3455987"/>
                </a:lnTo>
                <a:lnTo>
                  <a:pt x="3402013" y="3455987"/>
                </a:lnTo>
                <a:close/>
                <a:moveTo>
                  <a:pt x="1700213" y="0"/>
                </a:moveTo>
                <a:lnTo>
                  <a:pt x="3359151" y="0"/>
                </a:lnTo>
                <a:lnTo>
                  <a:pt x="3359151" y="1758950"/>
                </a:lnTo>
                <a:lnTo>
                  <a:pt x="1700213" y="1758950"/>
                </a:lnTo>
                <a:close/>
              </a:path>
            </a:pathLst>
          </a:custGeom>
          <a:solidFill>
            <a:schemeClr val="accent1"/>
          </a:solidFill>
          <a:effectLst/>
        </p:spPr>
        <p:txBody>
          <a:bodyPr vert="horz" wrap="square" anchor="ctr">
            <a:noAutofit/>
          </a:bodyPr>
          <a:lstStyle>
            <a:lvl1pPr algn="ctr"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53013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00E591-7D6A-4119-AE8F-C85F27191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3434D0-A79A-477C-B37C-33E9A7D5FA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12A992-217E-421D-9C71-1769C20086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A784B-FCFF-49AA-87B7-153BAE279ECC}" type="datetimeFigureOut">
              <a:rPr lang="en-GB" smtClean="0"/>
              <a:t>06/02/2020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1B6FD8-17FB-4539-94C6-72EE7CD5B4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77DEC4-9F03-4C93-9402-D2D532F54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D8375-D60F-4CEB-9840-89D2E5697E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20892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DC89CB-DE0C-4450-8DEA-11C1CB5E84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1CF43E-1287-4C17-A920-B5F5173106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37A1D4-FBFD-4827-8F7A-C6FE7BD607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A784B-FCFF-49AA-87B7-153BAE279ECC}" type="datetimeFigureOut">
              <a:rPr lang="en-GB" smtClean="0"/>
              <a:t>06/02/2020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C9D15-376B-4670-B266-70BD21FC25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0B6C11-A42A-4C68-B651-AB539A8F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D8375-D60F-4CEB-9840-89D2E5697E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3778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0737C2-5414-4D2A-A5F3-E7B7201687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E3802E-26D5-4828-9BA8-8291455CE4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19B8F3-6E45-4404-81A6-AC898BA558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328A75-1D18-4F2B-BCC0-9C99E7D20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A784B-FCFF-49AA-87B7-153BAE279ECC}" type="datetimeFigureOut">
              <a:rPr lang="en-GB" smtClean="0"/>
              <a:t>06/02/2020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7A024B-3576-474A-8255-29941E6504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6C9CAC-EC9F-438A-BBF2-A13F84254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D8375-D60F-4CEB-9840-89D2E5697E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49582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938D5-2D4F-4BD7-A5A8-5353A55CA8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BFDDC4-E36C-478B-B1CE-CCF2139A92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534A53-EE2A-4731-907E-194B7306D2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F8970BC-5D5B-4AB1-94A3-A7C5611554E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6211A03-E212-4E24-AA16-DF1D6F26159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E15E705-C708-4141-8512-0ED4620737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A784B-FCFF-49AA-87B7-153BAE279ECC}" type="datetimeFigureOut">
              <a:rPr lang="en-GB" smtClean="0"/>
              <a:t>06/02/2020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DE922E8-F40E-40C1-8F94-22DE37BBAF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F4AB54E-EA21-450A-882F-24CFBD40D0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D8375-D60F-4CEB-9840-89D2E5697E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32870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6CF0DE-3A34-4133-A869-0FA048BCD0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AB5A45B-8FD4-4D91-91DC-7647552F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A784B-FCFF-49AA-87B7-153BAE279ECC}" type="datetimeFigureOut">
              <a:rPr lang="en-GB" smtClean="0"/>
              <a:t>06/02/2020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D541AA-729C-4793-BC36-2D56F4F651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5FE4D2-1CDE-4D78-921F-4938C75F4D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D8375-D60F-4CEB-9840-89D2E5697E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14057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0ECF626-D1FA-4CD4-92BF-BFD0ED29CA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A784B-FCFF-49AA-87B7-153BAE279ECC}" type="datetimeFigureOut">
              <a:rPr lang="en-GB" smtClean="0"/>
              <a:t>06/02/2020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63520AC-1507-4EC8-A15B-21479018F9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A61B5F-D1FD-44B9-8347-56AC5FE289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D8375-D60F-4CEB-9840-89D2E5697E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62700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593B88-898D-4280-9C01-9701445933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3AD2F-43FF-4D06-99BF-C531AE25EA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98A73D-679E-4BB5-88C9-C2A51C3915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E66983-84EF-4906-9581-A412515F7E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A784B-FCFF-49AA-87B7-153BAE279ECC}" type="datetimeFigureOut">
              <a:rPr lang="en-GB" smtClean="0"/>
              <a:t>06/02/2020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59396A-1197-4927-8A22-C0363E2F7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8269E6-8C89-4253-806A-D3855F4E3F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D8375-D60F-4CEB-9840-89D2E5697E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39451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0003D-F9C1-4DB7-8D61-2A391B9D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3E09A23-D040-43FA-881C-AB3E8AA4A28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F5988B-C795-4CAC-9351-AE895781CD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A6F502-B08F-4DE4-8581-044492A909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A784B-FCFF-49AA-87B7-153BAE279ECC}" type="datetimeFigureOut">
              <a:rPr lang="en-GB" smtClean="0"/>
              <a:t>06/02/2020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E50FD0-DC35-4292-8BB3-57591120F6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E7558A-5B80-44B3-8D01-4A81B4E02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D8375-D60F-4CEB-9840-89D2E5697E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12520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925144F-8144-43E4-ABE3-885DE7B0E6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BB52D9-F9B8-4FF4-B1BA-698117D76B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235F95-4419-403A-8A25-9C9E037BCB3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AA784B-FCFF-49AA-87B7-153BAE279ECC}" type="datetimeFigureOut">
              <a:rPr lang="en-GB" smtClean="0"/>
              <a:t>06/02/2020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04CD73-BA24-45C2-8213-633835B29A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A8A3EE-7B0C-4CB5-9B51-784C0B9073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DD8375-D60F-4CEB-9840-89D2E5697EA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3520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diagramLayout" Target="../diagrams/layout3.xml"/><Relationship Id="rId7" Type="http://schemas.openxmlformats.org/officeDocument/2006/relationships/image" Target="../media/image1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20.svg"/><Relationship Id="rId7" Type="http://schemas.openxmlformats.org/officeDocument/2006/relationships/image" Target="../media/image24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3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Relationship Id="rId9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20.svg"/><Relationship Id="rId7" Type="http://schemas.openxmlformats.org/officeDocument/2006/relationships/image" Target="../media/image24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3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Relationship Id="rId9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6.png"/><Relationship Id="rId7" Type="http://schemas.openxmlformats.org/officeDocument/2006/relationships/diagramColors" Target="../diagrams/colors4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jpg"/><Relationship Id="rId5" Type="http://schemas.openxmlformats.org/officeDocument/2006/relationships/image" Target="../media/image4.jpeg"/><Relationship Id="rId4" Type="http://schemas.openxmlformats.org/officeDocument/2006/relationships/image" Target="../media/image3.JP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37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diagramLayout" Target="../diagrams/layout5.xml"/><Relationship Id="rId7" Type="http://schemas.openxmlformats.org/officeDocument/2006/relationships/image" Target="../media/image41.jp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Relationship Id="rId9" Type="http://schemas.openxmlformats.org/officeDocument/2006/relationships/image" Target="../media/image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openxmlformats.org/officeDocument/2006/relationships/image" Target="../media/image6.png"/><Relationship Id="rId7" Type="http://schemas.openxmlformats.org/officeDocument/2006/relationships/diagramColors" Target="../diagrams/colors6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6" Type="http://schemas.openxmlformats.org/officeDocument/2006/relationships/diagramQuickStyle" Target="../diagrams/quickStyle6.xml"/><Relationship Id="rId5" Type="http://schemas.openxmlformats.org/officeDocument/2006/relationships/diagramLayout" Target="../diagrams/layout6.xml"/><Relationship Id="rId4" Type="http://schemas.openxmlformats.org/officeDocument/2006/relationships/diagramData" Target="../diagrams/data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1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6.png"/><Relationship Id="rId3" Type="http://schemas.openxmlformats.org/officeDocument/2006/relationships/image" Target="../media/image20.svg"/><Relationship Id="rId7" Type="http://schemas.openxmlformats.org/officeDocument/2006/relationships/image" Target="../media/image24.svg"/><Relationship Id="rId12" Type="http://schemas.openxmlformats.org/officeDocument/2006/relationships/image" Target="../media/image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3.png"/><Relationship Id="rId11" Type="http://schemas.openxmlformats.org/officeDocument/2006/relationships/image" Target="../media/image59.png"/><Relationship Id="rId5" Type="http://schemas.openxmlformats.org/officeDocument/2006/relationships/image" Target="../media/image22.svg"/><Relationship Id="rId10" Type="http://schemas.openxmlformats.org/officeDocument/2006/relationships/image" Target="../media/image58.png"/><Relationship Id="rId4" Type="http://schemas.openxmlformats.org/officeDocument/2006/relationships/image" Target="../media/image21.png"/><Relationship Id="rId9" Type="http://schemas.openxmlformats.org/officeDocument/2006/relationships/image" Target="../media/image5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61.png"/><Relationship Id="rId7" Type="http://schemas.openxmlformats.org/officeDocument/2006/relationships/image" Target="../media/image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image" Target="../media/image1.png"/><Relationship Id="rId7" Type="http://schemas.openxmlformats.org/officeDocument/2006/relationships/diagramQuickStyle" Target="../diagrams/quickStyle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10" Type="http://schemas.openxmlformats.org/officeDocument/2006/relationships/image" Target="../media/image9.png"/><Relationship Id="rId4" Type="http://schemas.openxmlformats.org/officeDocument/2006/relationships/image" Target="../media/image6.png"/><Relationship Id="rId9" Type="http://schemas.microsoft.com/office/2007/relationships/diagramDrawing" Target="../diagrams/drawing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Rectangle 780">
            <a:extLst>
              <a:ext uri="{FF2B5EF4-FFF2-40B4-BE49-F238E27FC236}">
                <a16:creationId xmlns:a16="http://schemas.microsoft.com/office/drawing/2014/main" id="{7F2130DE-1068-40BC-B0DB-66882626F1F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E1A9A9-536A-442E-A790-140CEEFCAA86}"/>
              </a:ext>
            </a:extLst>
          </p:cNvPr>
          <p:cNvSpPr txBox="1">
            <a:spLocks/>
          </p:cNvSpPr>
          <p:nvPr/>
        </p:nvSpPr>
        <p:spPr>
          <a:xfrm>
            <a:off x="3999346" y="3804649"/>
            <a:ext cx="9144000" cy="1156421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b="1" i="1" dirty="0">
              <a:solidFill>
                <a:srgbClr val="342B62"/>
              </a:solidFill>
              <a:latin typeface="Corbel" panose="020B0503020204020204" pitchFamily="34" charset="0"/>
            </a:endParaRPr>
          </a:p>
          <a:p>
            <a:pPr algn="ctr"/>
            <a:r>
              <a:rPr lang="en-US" sz="3000" i="1" dirty="0">
                <a:solidFill>
                  <a:srgbClr val="342B62"/>
                </a:solidFill>
                <a:latin typeface="Corbel" panose="020B0503020204020204" pitchFamily="34" charset="0"/>
              </a:rPr>
              <a:t>Connecting for better</a:t>
            </a:r>
            <a:r>
              <a:rPr lang="mr-IN" sz="3000" i="1" dirty="0">
                <a:solidFill>
                  <a:srgbClr val="342B62"/>
                </a:solidFill>
                <a:latin typeface="Corbel" panose="020B0503020204020204" pitchFamily="34" charset="0"/>
              </a:rPr>
              <a:t>…</a:t>
            </a:r>
            <a:endParaRPr lang="en-US" sz="3000" i="1" dirty="0">
              <a:solidFill>
                <a:srgbClr val="342B62"/>
              </a:solidFill>
              <a:latin typeface="Corbel" panose="020B0503020204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438CF0-3297-4771-BCD5-46098128EF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225" y="1676400"/>
            <a:ext cx="9938328" cy="3284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2745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CE1A9A9-536A-442E-A790-140CEEFCAA86}"/>
              </a:ext>
            </a:extLst>
          </p:cNvPr>
          <p:cNvSpPr txBox="1">
            <a:spLocks/>
          </p:cNvSpPr>
          <p:nvPr/>
        </p:nvSpPr>
        <p:spPr>
          <a:xfrm>
            <a:off x="1381125" y="87024"/>
            <a:ext cx="9144000" cy="1156421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u="sng" dirty="0">
                <a:latin typeface="+mn-lt"/>
              </a:rPr>
              <a:t>Work Division</a:t>
            </a:r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3064144082"/>
              </p:ext>
            </p:extLst>
          </p:nvPr>
        </p:nvGraphicFramePr>
        <p:xfrm>
          <a:off x="2062996" y="109162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FF1135FF-E8BD-488D-BA25-240B87380D2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680" y="6116012"/>
            <a:ext cx="1769339" cy="584776"/>
          </a:xfrm>
          <a:prstGeom prst="rect">
            <a:avLst/>
          </a:prstGeom>
        </p:spPr>
      </p:pic>
      <p:pic>
        <p:nvPicPr>
          <p:cNvPr id="6" name="Picture 2" descr="Image result for nust logo png&quot;">
            <a:extLst>
              <a:ext uri="{FF2B5EF4-FFF2-40B4-BE49-F238E27FC236}">
                <a16:creationId xmlns:a16="http://schemas.microsoft.com/office/drawing/2014/main" id="{EC8C01EB-4FFA-4303-A5AE-6D2EA1E43A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7700" y="5702253"/>
            <a:ext cx="995206" cy="998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67383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07C8EDC0-2DE6-4604-A1A1-D993E80EFD41}"/>
              </a:ext>
            </a:extLst>
          </p:cNvPr>
          <p:cNvGrpSpPr/>
          <p:nvPr/>
        </p:nvGrpSpPr>
        <p:grpSpPr>
          <a:xfrm>
            <a:off x="1149350" y="986830"/>
            <a:ext cx="9893300" cy="4754013"/>
            <a:chOff x="1149350" y="894020"/>
            <a:chExt cx="9893300" cy="4754013"/>
          </a:xfrm>
        </p:grpSpPr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9A991A08-22B3-429A-926A-C1420562F67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9350" y="1790845"/>
              <a:ext cx="9893300" cy="1503363"/>
            </a:xfrm>
            <a:custGeom>
              <a:avLst/>
              <a:gdLst>
                <a:gd name="T0" fmla="*/ 2632 w 2740"/>
                <a:gd name="T1" fmla="*/ 115 h 416"/>
                <a:gd name="T2" fmla="*/ 2293 w 2740"/>
                <a:gd name="T3" fmla="*/ 0 h 416"/>
                <a:gd name="T4" fmla="*/ 2032 w 2740"/>
                <a:gd name="T5" fmla="*/ 223 h 416"/>
                <a:gd name="T6" fmla="*/ 1807 w 2740"/>
                <a:gd name="T7" fmla="*/ 282 h 416"/>
                <a:gd name="T8" fmla="*/ 1639 w 2740"/>
                <a:gd name="T9" fmla="*/ 115 h 416"/>
                <a:gd name="T10" fmla="*/ 1301 w 2740"/>
                <a:gd name="T11" fmla="*/ 0 h 416"/>
                <a:gd name="T12" fmla="*/ 1032 w 2740"/>
                <a:gd name="T13" fmla="*/ 235 h 416"/>
                <a:gd name="T14" fmla="*/ 929 w 2740"/>
                <a:gd name="T15" fmla="*/ 282 h 416"/>
                <a:gd name="T16" fmla="*/ 816 w 2740"/>
                <a:gd name="T17" fmla="*/ 282 h 416"/>
                <a:gd name="T18" fmla="*/ 802 w 2740"/>
                <a:gd name="T19" fmla="*/ 282 h 416"/>
                <a:gd name="T20" fmla="*/ 715 w 2740"/>
                <a:gd name="T21" fmla="*/ 235 h 416"/>
                <a:gd name="T22" fmla="*/ 447 w 2740"/>
                <a:gd name="T23" fmla="*/ 0 h 416"/>
                <a:gd name="T24" fmla="*/ 108 w 2740"/>
                <a:gd name="T25" fmla="*/ 115 h 416"/>
                <a:gd name="T26" fmla="*/ 16 w 2740"/>
                <a:gd name="T27" fmla="*/ 410 h 416"/>
                <a:gd name="T28" fmla="*/ 31 w 2740"/>
                <a:gd name="T29" fmla="*/ 407 h 416"/>
                <a:gd name="T30" fmla="*/ 121 w 2740"/>
                <a:gd name="T31" fmla="*/ 123 h 416"/>
                <a:gd name="T32" fmla="*/ 447 w 2740"/>
                <a:gd name="T33" fmla="*/ 15 h 416"/>
                <a:gd name="T34" fmla="*/ 702 w 2740"/>
                <a:gd name="T35" fmla="*/ 243 h 416"/>
                <a:gd name="T36" fmla="*/ 706 w 2740"/>
                <a:gd name="T37" fmla="*/ 250 h 416"/>
                <a:gd name="T38" fmla="*/ 802 w 2740"/>
                <a:gd name="T39" fmla="*/ 298 h 416"/>
                <a:gd name="T40" fmla="*/ 806 w 2740"/>
                <a:gd name="T41" fmla="*/ 298 h 416"/>
                <a:gd name="T42" fmla="*/ 831 w 2740"/>
                <a:gd name="T43" fmla="*/ 298 h 416"/>
                <a:gd name="T44" fmla="*/ 1042 w 2740"/>
                <a:gd name="T45" fmla="*/ 249 h 416"/>
                <a:gd name="T46" fmla="*/ 1045 w 2740"/>
                <a:gd name="T47" fmla="*/ 243 h 416"/>
                <a:gd name="T48" fmla="*/ 1301 w 2740"/>
                <a:gd name="T49" fmla="*/ 15 h 416"/>
                <a:gd name="T50" fmla="*/ 1626 w 2740"/>
                <a:gd name="T51" fmla="*/ 123 h 416"/>
                <a:gd name="T52" fmla="*/ 1694 w 2740"/>
                <a:gd name="T53" fmla="*/ 242 h 416"/>
                <a:gd name="T54" fmla="*/ 1924 w 2740"/>
                <a:gd name="T55" fmla="*/ 298 h 416"/>
                <a:gd name="T56" fmla="*/ 2107 w 2740"/>
                <a:gd name="T57" fmla="*/ 123 h 416"/>
                <a:gd name="T58" fmla="*/ 2432 w 2740"/>
                <a:gd name="T59" fmla="*/ 15 h 416"/>
                <a:gd name="T60" fmla="*/ 2688 w 2740"/>
                <a:gd name="T61" fmla="*/ 243 h 416"/>
                <a:gd name="T62" fmla="*/ 2717 w 2740"/>
                <a:gd name="T63" fmla="*/ 416 h 416"/>
                <a:gd name="T64" fmla="*/ 2701 w 2740"/>
                <a:gd name="T65" fmla="*/ 235 h 4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740" h="416">
                  <a:moveTo>
                    <a:pt x="2701" y="235"/>
                  </a:moveTo>
                  <a:cubicBezTo>
                    <a:pt x="2632" y="115"/>
                    <a:pt x="2632" y="115"/>
                    <a:pt x="2632" y="115"/>
                  </a:cubicBezTo>
                  <a:cubicBezTo>
                    <a:pt x="2591" y="44"/>
                    <a:pt x="2514" y="0"/>
                    <a:pt x="2432" y="0"/>
                  </a:cubicBezTo>
                  <a:cubicBezTo>
                    <a:pt x="2293" y="0"/>
                    <a:pt x="2293" y="0"/>
                    <a:pt x="2293" y="0"/>
                  </a:cubicBezTo>
                  <a:cubicBezTo>
                    <a:pt x="2212" y="0"/>
                    <a:pt x="2135" y="44"/>
                    <a:pt x="2094" y="115"/>
                  </a:cubicBezTo>
                  <a:cubicBezTo>
                    <a:pt x="2032" y="223"/>
                    <a:pt x="2032" y="223"/>
                    <a:pt x="2032" y="223"/>
                  </a:cubicBezTo>
                  <a:cubicBezTo>
                    <a:pt x="2002" y="274"/>
                    <a:pt x="1946" y="281"/>
                    <a:pt x="1924" y="282"/>
                  </a:cubicBezTo>
                  <a:cubicBezTo>
                    <a:pt x="1807" y="282"/>
                    <a:pt x="1807" y="282"/>
                    <a:pt x="1807" y="282"/>
                  </a:cubicBezTo>
                  <a:cubicBezTo>
                    <a:pt x="1749" y="282"/>
                    <a:pt x="1720" y="252"/>
                    <a:pt x="1707" y="233"/>
                  </a:cubicBezTo>
                  <a:cubicBezTo>
                    <a:pt x="1639" y="115"/>
                    <a:pt x="1639" y="115"/>
                    <a:pt x="1639" y="115"/>
                  </a:cubicBezTo>
                  <a:cubicBezTo>
                    <a:pt x="1598" y="44"/>
                    <a:pt x="1521" y="0"/>
                    <a:pt x="1439" y="0"/>
                  </a:cubicBezTo>
                  <a:cubicBezTo>
                    <a:pt x="1301" y="0"/>
                    <a:pt x="1301" y="0"/>
                    <a:pt x="1301" y="0"/>
                  </a:cubicBezTo>
                  <a:cubicBezTo>
                    <a:pt x="1219" y="0"/>
                    <a:pt x="1142" y="44"/>
                    <a:pt x="1101" y="115"/>
                  </a:cubicBezTo>
                  <a:cubicBezTo>
                    <a:pt x="1032" y="235"/>
                    <a:pt x="1032" y="235"/>
                    <a:pt x="1032" y="235"/>
                  </a:cubicBezTo>
                  <a:cubicBezTo>
                    <a:pt x="1031" y="237"/>
                    <a:pt x="1030" y="239"/>
                    <a:pt x="1029" y="240"/>
                  </a:cubicBezTo>
                  <a:cubicBezTo>
                    <a:pt x="1018" y="256"/>
                    <a:pt x="990" y="282"/>
                    <a:pt x="929" y="282"/>
                  </a:cubicBezTo>
                  <a:cubicBezTo>
                    <a:pt x="831" y="282"/>
                    <a:pt x="831" y="282"/>
                    <a:pt x="831" y="282"/>
                  </a:cubicBezTo>
                  <a:cubicBezTo>
                    <a:pt x="826" y="282"/>
                    <a:pt x="821" y="282"/>
                    <a:pt x="816" y="282"/>
                  </a:cubicBezTo>
                  <a:cubicBezTo>
                    <a:pt x="806" y="282"/>
                    <a:pt x="806" y="282"/>
                    <a:pt x="806" y="282"/>
                  </a:cubicBezTo>
                  <a:cubicBezTo>
                    <a:pt x="805" y="282"/>
                    <a:pt x="803" y="282"/>
                    <a:pt x="802" y="282"/>
                  </a:cubicBezTo>
                  <a:cubicBezTo>
                    <a:pt x="766" y="281"/>
                    <a:pt x="738" y="267"/>
                    <a:pt x="719" y="241"/>
                  </a:cubicBezTo>
                  <a:cubicBezTo>
                    <a:pt x="718" y="239"/>
                    <a:pt x="716" y="237"/>
                    <a:pt x="715" y="235"/>
                  </a:cubicBezTo>
                  <a:cubicBezTo>
                    <a:pt x="646" y="115"/>
                    <a:pt x="646" y="115"/>
                    <a:pt x="646" y="115"/>
                  </a:cubicBezTo>
                  <a:cubicBezTo>
                    <a:pt x="605" y="44"/>
                    <a:pt x="529" y="0"/>
                    <a:pt x="447" y="0"/>
                  </a:cubicBezTo>
                  <a:cubicBezTo>
                    <a:pt x="308" y="0"/>
                    <a:pt x="308" y="0"/>
                    <a:pt x="308" y="0"/>
                  </a:cubicBezTo>
                  <a:cubicBezTo>
                    <a:pt x="226" y="0"/>
                    <a:pt x="149" y="44"/>
                    <a:pt x="108" y="115"/>
                  </a:cubicBezTo>
                  <a:cubicBezTo>
                    <a:pt x="39" y="235"/>
                    <a:pt x="39" y="235"/>
                    <a:pt x="39" y="235"/>
                  </a:cubicBezTo>
                  <a:cubicBezTo>
                    <a:pt x="8" y="289"/>
                    <a:pt x="0" y="352"/>
                    <a:pt x="16" y="410"/>
                  </a:cubicBezTo>
                  <a:cubicBezTo>
                    <a:pt x="17" y="414"/>
                    <a:pt x="20" y="416"/>
                    <a:pt x="23" y="416"/>
                  </a:cubicBezTo>
                  <a:cubicBezTo>
                    <a:pt x="28" y="416"/>
                    <a:pt x="32" y="411"/>
                    <a:pt x="31" y="407"/>
                  </a:cubicBezTo>
                  <a:cubicBezTo>
                    <a:pt x="16" y="352"/>
                    <a:pt x="23" y="293"/>
                    <a:pt x="52" y="243"/>
                  </a:cubicBezTo>
                  <a:cubicBezTo>
                    <a:pt x="121" y="123"/>
                    <a:pt x="121" y="123"/>
                    <a:pt x="121" y="123"/>
                  </a:cubicBezTo>
                  <a:cubicBezTo>
                    <a:pt x="160" y="56"/>
                    <a:pt x="231" y="15"/>
                    <a:pt x="308" y="15"/>
                  </a:cubicBezTo>
                  <a:cubicBezTo>
                    <a:pt x="447" y="15"/>
                    <a:pt x="447" y="15"/>
                    <a:pt x="447" y="15"/>
                  </a:cubicBezTo>
                  <a:cubicBezTo>
                    <a:pt x="523" y="15"/>
                    <a:pt x="594" y="56"/>
                    <a:pt x="633" y="123"/>
                  </a:cubicBezTo>
                  <a:cubicBezTo>
                    <a:pt x="702" y="243"/>
                    <a:pt x="702" y="243"/>
                    <a:pt x="702" y="243"/>
                  </a:cubicBezTo>
                  <a:cubicBezTo>
                    <a:pt x="703" y="245"/>
                    <a:pt x="704" y="247"/>
                    <a:pt x="705" y="249"/>
                  </a:cubicBezTo>
                  <a:cubicBezTo>
                    <a:pt x="706" y="250"/>
                    <a:pt x="706" y="250"/>
                    <a:pt x="706" y="250"/>
                  </a:cubicBezTo>
                  <a:cubicBezTo>
                    <a:pt x="729" y="280"/>
                    <a:pt x="761" y="296"/>
                    <a:pt x="802" y="298"/>
                  </a:cubicBezTo>
                  <a:cubicBezTo>
                    <a:pt x="802" y="298"/>
                    <a:pt x="802" y="298"/>
                    <a:pt x="802" y="298"/>
                  </a:cubicBezTo>
                  <a:cubicBezTo>
                    <a:pt x="803" y="298"/>
                    <a:pt x="803" y="298"/>
                    <a:pt x="803" y="298"/>
                  </a:cubicBezTo>
                  <a:cubicBezTo>
                    <a:pt x="804" y="298"/>
                    <a:pt x="805" y="298"/>
                    <a:pt x="806" y="298"/>
                  </a:cubicBezTo>
                  <a:cubicBezTo>
                    <a:pt x="816" y="298"/>
                    <a:pt x="816" y="298"/>
                    <a:pt x="816" y="298"/>
                  </a:cubicBezTo>
                  <a:cubicBezTo>
                    <a:pt x="821" y="297"/>
                    <a:pt x="826" y="297"/>
                    <a:pt x="831" y="298"/>
                  </a:cubicBezTo>
                  <a:cubicBezTo>
                    <a:pt x="929" y="298"/>
                    <a:pt x="929" y="298"/>
                    <a:pt x="929" y="298"/>
                  </a:cubicBezTo>
                  <a:cubicBezTo>
                    <a:pt x="997" y="298"/>
                    <a:pt x="1029" y="267"/>
                    <a:pt x="1042" y="249"/>
                  </a:cubicBezTo>
                  <a:cubicBezTo>
                    <a:pt x="1042" y="248"/>
                    <a:pt x="1042" y="248"/>
                    <a:pt x="1042" y="248"/>
                  </a:cubicBezTo>
                  <a:cubicBezTo>
                    <a:pt x="1043" y="246"/>
                    <a:pt x="1044" y="245"/>
                    <a:pt x="1045" y="243"/>
                  </a:cubicBezTo>
                  <a:cubicBezTo>
                    <a:pt x="1114" y="123"/>
                    <a:pt x="1114" y="123"/>
                    <a:pt x="1114" y="123"/>
                  </a:cubicBezTo>
                  <a:cubicBezTo>
                    <a:pt x="1153" y="56"/>
                    <a:pt x="1224" y="15"/>
                    <a:pt x="1301" y="15"/>
                  </a:cubicBezTo>
                  <a:cubicBezTo>
                    <a:pt x="1439" y="15"/>
                    <a:pt x="1439" y="15"/>
                    <a:pt x="1439" y="15"/>
                  </a:cubicBezTo>
                  <a:cubicBezTo>
                    <a:pt x="1516" y="15"/>
                    <a:pt x="1587" y="56"/>
                    <a:pt x="1626" y="123"/>
                  </a:cubicBezTo>
                  <a:cubicBezTo>
                    <a:pt x="1694" y="241"/>
                    <a:pt x="1694" y="241"/>
                    <a:pt x="1694" y="241"/>
                  </a:cubicBezTo>
                  <a:cubicBezTo>
                    <a:pt x="1694" y="242"/>
                    <a:pt x="1694" y="242"/>
                    <a:pt x="1694" y="242"/>
                  </a:cubicBezTo>
                  <a:cubicBezTo>
                    <a:pt x="1708" y="263"/>
                    <a:pt x="1742" y="298"/>
                    <a:pt x="1807" y="298"/>
                  </a:cubicBezTo>
                  <a:cubicBezTo>
                    <a:pt x="1924" y="298"/>
                    <a:pt x="1924" y="298"/>
                    <a:pt x="1924" y="298"/>
                  </a:cubicBezTo>
                  <a:cubicBezTo>
                    <a:pt x="1949" y="297"/>
                    <a:pt x="2012" y="288"/>
                    <a:pt x="2045" y="231"/>
                  </a:cubicBezTo>
                  <a:cubicBezTo>
                    <a:pt x="2107" y="123"/>
                    <a:pt x="2107" y="123"/>
                    <a:pt x="2107" y="123"/>
                  </a:cubicBezTo>
                  <a:cubicBezTo>
                    <a:pt x="2146" y="56"/>
                    <a:pt x="2217" y="15"/>
                    <a:pt x="2293" y="15"/>
                  </a:cubicBezTo>
                  <a:cubicBezTo>
                    <a:pt x="2432" y="15"/>
                    <a:pt x="2432" y="15"/>
                    <a:pt x="2432" y="15"/>
                  </a:cubicBezTo>
                  <a:cubicBezTo>
                    <a:pt x="2509" y="15"/>
                    <a:pt x="2580" y="56"/>
                    <a:pt x="2619" y="123"/>
                  </a:cubicBezTo>
                  <a:cubicBezTo>
                    <a:pt x="2688" y="243"/>
                    <a:pt x="2688" y="243"/>
                    <a:pt x="2688" y="243"/>
                  </a:cubicBezTo>
                  <a:cubicBezTo>
                    <a:pt x="2717" y="293"/>
                    <a:pt x="2724" y="352"/>
                    <a:pt x="2709" y="407"/>
                  </a:cubicBezTo>
                  <a:cubicBezTo>
                    <a:pt x="2708" y="411"/>
                    <a:pt x="2712" y="416"/>
                    <a:pt x="2717" y="416"/>
                  </a:cubicBezTo>
                  <a:cubicBezTo>
                    <a:pt x="2720" y="416"/>
                    <a:pt x="2723" y="414"/>
                    <a:pt x="2724" y="410"/>
                  </a:cubicBezTo>
                  <a:cubicBezTo>
                    <a:pt x="2740" y="352"/>
                    <a:pt x="2732" y="289"/>
                    <a:pt x="2701" y="235"/>
                  </a:cubicBezTo>
                </a:path>
              </a:pathLst>
            </a:custGeom>
            <a:gradFill>
              <a:gsLst>
                <a:gs pos="49000">
                  <a:schemeClr val="accent3"/>
                </a:gs>
                <a:gs pos="0">
                  <a:schemeClr val="accent1"/>
                </a:gs>
                <a:gs pos="100000">
                  <a:schemeClr val="accent5"/>
                </a:gs>
              </a:gsLst>
              <a:lin ang="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BFA13986-167D-4E71-9E4A-7F3E5712759B}"/>
                </a:ext>
              </a:extLst>
            </p:cNvPr>
            <p:cNvSpPr>
              <a:spLocks/>
            </p:cNvSpPr>
            <p:nvPr/>
          </p:nvSpPr>
          <p:spPr bwMode="auto">
            <a:xfrm>
              <a:off x="1384300" y="2025795"/>
              <a:ext cx="9423400" cy="3086100"/>
            </a:xfrm>
            <a:custGeom>
              <a:avLst/>
              <a:gdLst>
                <a:gd name="T0" fmla="*/ 2580 w 2610"/>
                <a:gd name="T1" fmla="*/ 203 h 854"/>
                <a:gd name="T2" fmla="*/ 2511 w 2610"/>
                <a:gd name="T3" fmla="*/ 82 h 854"/>
                <a:gd name="T4" fmla="*/ 2367 w 2610"/>
                <a:gd name="T5" fmla="*/ 0 h 854"/>
                <a:gd name="T6" fmla="*/ 2228 w 2610"/>
                <a:gd name="T7" fmla="*/ 0 h 854"/>
                <a:gd name="T8" fmla="*/ 2085 w 2610"/>
                <a:gd name="T9" fmla="*/ 82 h 854"/>
                <a:gd name="T10" fmla="*/ 2023 w 2610"/>
                <a:gd name="T11" fmla="*/ 191 h 854"/>
                <a:gd name="T12" fmla="*/ 1860 w 2610"/>
                <a:gd name="T13" fmla="*/ 282 h 854"/>
                <a:gd name="T14" fmla="*/ 1742 w 2610"/>
                <a:gd name="T15" fmla="*/ 282 h 854"/>
                <a:gd name="T16" fmla="*/ 1587 w 2610"/>
                <a:gd name="T17" fmla="*/ 202 h 854"/>
                <a:gd name="T18" fmla="*/ 1518 w 2610"/>
                <a:gd name="T19" fmla="*/ 82 h 854"/>
                <a:gd name="T20" fmla="*/ 1374 w 2610"/>
                <a:gd name="T21" fmla="*/ 0 h 854"/>
                <a:gd name="T22" fmla="*/ 1236 w 2610"/>
                <a:gd name="T23" fmla="*/ 0 h 854"/>
                <a:gd name="T24" fmla="*/ 1092 w 2610"/>
                <a:gd name="T25" fmla="*/ 82 h 854"/>
                <a:gd name="T26" fmla="*/ 1027 w 2610"/>
                <a:gd name="T27" fmla="*/ 195 h 854"/>
                <a:gd name="T28" fmla="*/ 1027 w 2610"/>
                <a:gd name="T29" fmla="*/ 195 h 854"/>
                <a:gd name="T30" fmla="*/ 1023 w 2610"/>
                <a:gd name="T31" fmla="*/ 203 h 854"/>
                <a:gd name="T32" fmla="*/ 1020 w 2610"/>
                <a:gd name="T33" fmla="*/ 209 h 854"/>
                <a:gd name="T34" fmla="*/ 860 w 2610"/>
                <a:gd name="T35" fmla="*/ 282 h 854"/>
                <a:gd name="T36" fmla="*/ 764 w 2610"/>
                <a:gd name="T37" fmla="*/ 282 h 854"/>
                <a:gd name="T38" fmla="*/ 752 w 2610"/>
                <a:gd name="T39" fmla="*/ 282 h 854"/>
                <a:gd name="T40" fmla="*/ 741 w 2610"/>
                <a:gd name="T41" fmla="*/ 282 h 854"/>
                <a:gd name="T42" fmla="*/ 738 w 2610"/>
                <a:gd name="T43" fmla="*/ 282 h 854"/>
                <a:gd name="T44" fmla="*/ 598 w 2610"/>
                <a:gd name="T45" fmla="*/ 210 h 854"/>
                <a:gd name="T46" fmla="*/ 594 w 2610"/>
                <a:gd name="T47" fmla="*/ 203 h 854"/>
                <a:gd name="T48" fmla="*/ 525 w 2610"/>
                <a:gd name="T49" fmla="*/ 82 h 854"/>
                <a:gd name="T50" fmla="*/ 382 w 2610"/>
                <a:gd name="T51" fmla="*/ 0 h 854"/>
                <a:gd name="T52" fmla="*/ 243 w 2610"/>
                <a:gd name="T53" fmla="*/ 0 h 854"/>
                <a:gd name="T54" fmla="*/ 99 w 2610"/>
                <a:gd name="T55" fmla="*/ 82 h 854"/>
                <a:gd name="T56" fmla="*/ 30 w 2610"/>
                <a:gd name="T57" fmla="*/ 203 h 854"/>
                <a:gd name="T58" fmla="*/ 30 w 2610"/>
                <a:gd name="T59" fmla="*/ 368 h 854"/>
                <a:gd name="T60" fmla="*/ 99 w 2610"/>
                <a:gd name="T61" fmla="*/ 488 h 854"/>
                <a:gd name="T62" fmla="*/ 243 w 2610"/>
                <a:gd name="T63" fmla="*/ 571 h 854"/>
                <a:gd name="T64" fmla="*/ 382 w 2610"/>
                <a:gd name="T65" fmla="*/ 571 h 854"/>
                <a:gd name="T66" fmla="*/ 383 w 2610"/>
                <a:gd name="T67" fmla="*/ 571 h 854"/>
                <a:gd name="T68" fmla="*/ 528 w 2610"/>
                <a:gd name="T69" fmla="*/ 651 h 854"/>
                <a:gd name="T70" fmla="*/ 597 w 2610"/>
                <a:gd name="T71" fmla="*/ 771 h 854"/>
                <a:gd name="T72" fmla="*/ 741 w 2610"/>
                <a:gd name="T73" fmla="*/ 854 h 854"/>
                <a:gd name="T74" fmla="*/ 880 w 2610"/>
                <a:gd name="T75" fmla="*/ 854 h 854"/>
                <a:gd name="T76" fmla="*/ 1023 w 2610"/>
                <a:gd name="T77" fmla="*/ 771 h 854"/>
                <a:gd name="T78" fmla="*/ 1092 w 2610"/>
                <a:gd name="T79" fmla="*/ 651 h 854"/>
                <a:gd name="T80" fmla="*/ 1094 w 2610"/>
                <a:gd name="T81" fmla="*/ 647 h 854"/>
                <a:gd name="T82" fmla="*/ 1227 w 2610"/>
                <a:gd name="T83" fmla="*/ 571 h 854"/>
                <a:gd name="T84" fmla="*/ 1236 w 2610"/>
                <a:gd name="T85" fmla="*/ 571 h 854"/>
                <a:gd name="T86" fmla="*/ 1251 w 2610"/>
                <a:gd name="T87" fmla="*/ 571 h 854"/>
                <a:gd name="T88" fmla="*/ 1271 w 2610"/>
                <a:gd name="T89" fmla="*/ 571 h 854"/>
                <a:gd name="T90" fmla="*/ 1362 w 2610"/>
                <a:gd name="T91" fmla="*/ 571 h 854"/>
                <a:gd name="T92" fmla="*/ 1521 w 2610"/>
                <a:gd name="T93" fmla="*/ 651 h 854"/>
                <a:gd name="T94" fmla="*/ 1590 w 2610"/>
                <a:gd name="T95" fmla="*/ 771 h 854"/>
                <a:gd name="T96" fmla="*/ 1734 w 2610"/>
                <a:gd name="T97" fmla="*/ 854 h 854"/>
                <a:gd name="T98" fmla="*/ 1872 w 2610"/>
                <a:gd name="T99" fmla="*/ 854 h 854"/>
                <a:gd name="T100" fmla="*/ 2016 w 2610"/>
                <a:gd name="T101" fmla="*/ 771 h 854"/>
                <a:gd name="T102" fmla="*/ 2085 w 2610"/>
                <a:gd name="T103" fmla="*/ 651 h 854"/>
                <a:gd name="T104" fmla="*/ 2250 w 2610"/>
                <a:gd name="T105" fmla="*/ 571 h 854"/>
                <a:gd name="T106" fmla="*/ 2367 w 2610"/>
                <a:gd name="T107" fmla="*/ 571 h 854"/>
                <a:gd name="T108" fmla="*/ 2511 w 2610"/>
                <a:gd name="T109" fmla="*/ 488 h 854"/>
                <a:gd name="T110" fmla="*/ 2580 w 2610"/>
                <a:gd name="T111" fmla="*/ 368 h 854"/>
                <a:gd name="T112" fmla="*/ 2580 w 2610"/>
                <a:gd name="T113" fmla="*/ 203 h 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610" h="854">
                  <a:moveTo>
                    <a:pt x="2580" y="203"/>
                  </a:moveTo>
                  <a:cubicBezTo>
                    <a:pt x="2511" y="82"/>
                    <a:pt x="2511" y="82"/>
                    <a:pt x="2511" y="82"/>
                  </a:cubicBezTo>
                  <a:cubicBezTo>
                    <a:pt x="2481" y="31"/>
                    <a:pt x="2426" y="0"/>
                    <a:pt x="2367" y="0"/>
                  </a:cubicBezTo>
                  <a:cubicBezTo>
                    <a:pt x="2228" y="0"/>
                    <a:pt x="2228" y="0"/>
                    <a:pt x="2228" y="0"/>
                  </a:cubicBezTo>
                  <a:cubicBezTo>
                    <a:pt x="2170" y="0"/>
                    <a:pt x="2115" y="31"/>
                    <a:pt x="2085" y="82"/>
                  </a:cubicBezTo>
                  <a:cubicBezTo>
                    <a:pt x="2023" y="191"/>
                    <a:pt x="2023" y="191"/>
                    <a:pt x="2023" y="191"/>
                  </a:cubicBezTo>
                  <a:cubicBezTo>
                    <a:pt x="1976" y="271"/>
                    <a:pt x="1892" y="281"/>
                    <a:pt x="1860" y="282"/>
                  </a:cubicBezTo>
                  <a:cubicBezTo>
                    <a:pt x="1742" y="282"/>
                    <a:pt x="1742" y="282"/>
                    <a:pt x="1742" y="282"/>
                  </a:cubicBezTo>
                  <a:cubicBezTo>
                    <a:pt x="1649" y="282"/>
                    <a:pt x="1603" y="227"/>
                    <a:pt x="1587" y="202"/>
                  </a:cubicBezTo>
                  <a:cubicBezTo>
                    <a:pt x="1518" y="82"/>
                    <a:pt x="1518" y="82"/>
                    <a:pt x="1518" y="82"/>
                  </a:cubicBezTo>
                  <a:cubicBezTo>
                    <a:pt x="1488" y="31"/>
                    <a:pt x="1433" y="0"/>
                    <a:pt x="1374" y="0"/>
                  </a:cubicBezTo>
                  <a:cubicBezTo>
                    <a:pt x="1236" y="0"/>
                    <a:pt x="1236" y="0"/>
                    <a:pt x="1236" y="0"/>
                  </a:cubicBezTo>
                  <a:cubicBezTo>
                    <a:pt x="1177" y="0"/>
                    <a:pt x="1122" y="31"/>
                    <a:pt x="1092" y="82"/>
                  </a:cubicBezTo>
                  <a:cubicBezTo>
                    <a:pt x="1027" y="195"/>
                    <a:pt x="1027" y="195"/>
                    <a:pt x="1027" y="195"/>
                  </a:cubicBezTo>
                  <a:cubicBezTo>
                    <a:pt x="1027" y="195"/>
                    <a:pt x="1027" y="195"/>
                    <a:pt x="1027" y="195"/>
                  </a:cubicBezTo>
                  <a:cubicBezTo>
                    <a:pt x="1023" y="203"/>
                    <a:pt x="1023" y="203"/>
                    <a:pt x="1023" y="203"/>
                  </a:cubicBezTo>
                  <a:cubicBezTo>
                    <a:pt x="1022" y="205"/>
                    <a:pt x="1021" y="207"/>
                    <a:pt x="1020" y="209"/>
                  </a:cubicBezTo>
                  <a:cubicBezTo>
                    <a:pt x="1003" y="233"/>
                    <a:pt x="959" y="283"/>
                    <a:pt x="860" y="282"/>
                  </a:cubicBezTo>
                  <a:cubicBezTo>
                    <a:pt x="764" y="282"/>
                    <a:pt x="764" y="282"/>
                    <a:pt x="764" y="282"/>
                  </a:cubicBezTo>
                  <a:cubicBezTo>
                    <a:pt x="761" y="282"/>
                    <a:pt x="757" y="282"/>
                    <a:pt x="752" y="282"/>
                  </a:cubicBezTo>
                  <a:cubicBezTo>
                    <a:pt x="741" y="282"/>
                    <a:pt x="741" y="282"/>
                    <a:pt x="741" y="282"/>
                  </a:cubicBezTo>
                  <a:cubicBezTo>
                    <a:pt x="740" y="282"/>
                    <a:pt x="739" y="282"/>
                    <a:pt x="738" y="282"/>
                  </a:cubicBezTo>
                  <a:cubicBezTo>
                    <a:pt x="661" y="281"/>
                    <a:pt x="618" y="239"/>
                    <a:pt x="598" y="210"/>
                  </a:cubicBezTo>
                  <a:cubicBezTo>
                    <a:pt x="597" y="208"/>
                    <a:pt x="596" y="205"/>
                    <a:pt x="594" y="203"/>
                  </a:cubicBezTo>
                  <a:cubicBezTo>
                    <a:pt x="525" y="82"/>
                    <a:pt x="525" y="82"/>
                    <a:pt x="525" y="82"/>
                  </a:cubicBezTo>
                  <a:cubicBezTo>
                    <a:pt x="495" y="31"/>
                    <a:pt x="440" y="0"/>
                    <a:pt x="382" y="0"/>
                  </a:cubicBezTo>
                  <a:cubicBezTo>
                    <a:pt x="243" y="0"/>
                    <a:pt x="243" y="0"/>
                    <a:pt x="243" y="0"/>
                  </a:cubicBezTo>
                  <a:cubicBezTo>
                    <a:pt x="184" y="0"/>
                    <a:pt x="129" y="31"/>
                    <a:pt x="99" y="82"/>
                  </a:cubicBezTo>
                  <a:cubicBezTo>
                    <a:pt x="30" y="203"/>
                    <a:pt x="30" y="203"/>
                    <a:pt x="30" y="203"/>
                  </a:cubicBezTo>
                  <a:cubicBezTo>
                    <a:pt x="0" y="254"/>
                    <a:pt x="0" y="317"/>
                    <a:pt x="30" y="368"/>
                  </a:cubicBezTo>
                  <a:cubicBezTo>
                    <a:pt x="99" y="488"/>
                    <a:pt x="99" y="488"/>
                    <a:pt x="99" y="488"/>
                  </a:cubicBezTo>
                  <a:cubicBezTo>
                    <a:pt x="129" y="539"/>
                    <a:pt x="184" y="571"/>
                    <a:pt x="243" y="571"/>
                  </a:cubicBezTo>
                  <a:cubicBezTo>
                    <a:pt x="382" y="571"/>
                    <a:pt x="382" y="571"/>
                    <a:pt x="382" y="571"/>
                  </a:cubicBezTo>
                  <a:cubicBezTo>
                    <a:pt x="382" y="571"/>
                    <a:pt x="383" y="571"/>
                    <a:pt x="383" y="571"/>
                  </a:cubicBezTo>
                  <a:cubicBezTo>
                    <a:pt x="415" y="572"/>
                    <a:pt x="489" y="583"/>
                    <a:pt x="528" y="651"/>
                  </a:cubicBezTo>
                  <a:cubicBezTo>
                    <a:pt x="597" y="771"/>
                    <a:pt x="597" y="771"/>
                    <a:pt x="597" y="771"/>
                  </a:cubicBezTo>
                  <a:cubicBezTo>
                    <a:pt x="627" y="822"/>
                    <a:pt x="682" y="854"/>
                    <a:pt x="741" y="854"/>
                  </a:cubicBezTo>
                  <a:cubicBezTo>
                    <a:pt x="880" y="854"/>
                    <a:pt x="880" y="854"/>
                    <a:pt x="880" y="854"/>
                  </a:cubicBezTo>
                  <a:cubicBezTo>
                    <a:pt x="938" y="854"/>
                    <a:pt x="993" y="822"/>
                    <a:pt x="1023" y="771"/>
                  </a:cubicBezTo>
                  <a:cubicBezTo>
                    <a:pt x="1092" y="651"/>
                    <a:pt x="1092" y="651"/>
                    <a:pt x="1092" y="651"/>
                  </a:cubicBezTo>
                  <a:cubicBezTo>
                    <a:pt x="1093" y="649"/>
                    <a:pt x="1094" y="648"/>
                    <a:pt x="1094" y="647"/>
                  </a:cubicBezTo>
                  <a:cubicBezTo>
                    <a:pt x="1103" y="632"/>
                    <a:pt x="1141" y="575"/>
                    <a:pt x="1227" y="571"/>
                  </a:cubicBezTo>
                  <a:cubicBezTo>
                    <a:pt x="1230" y="571"/>
                    <a:pt x="1233" y="571"/>
                    <a:pt x="1236" y="571"/>
                  </a:cubicBezTo>
                  <a:cubicBezTo>
                    <a:pt x="1251" y="571"/>
                    <a:pt x="1251" y="571"/>
                    <a:pt x="1251" y="571"/>
                  </a:cubicBezTo>
                  <a:cubicBezTo>
                    <a:pt x="1259" y="571"/>
                    <a:pt x="1265" y="571"/>
                    <a:pt x="1271" y="571"/>
                  </a:cubicBezTo>
                  <a:cubicBezTo>
                    <a:pt x="1362" y="571"/>
                    <a:pt x="1362" y="571"/>
                    <a:pt x="1362" y="571"/>
                  </a:cubicBezTo>
                  <a:cubicBezTo>
                    <a:pt x="1381" y="571"/>
                    <a:pt x="1478" y="576"/>
                    <a:pt x="1521" y="651"/>
                  </a:cubicBezTo>
                  <a:cubicBezTo>
                    <a:pt x="1590" y="771"/>
                    <a:pt x="1590" y="771"/>
                    <a:pt x="1590" y="771"/>
                  </a:cubicBezTo>
                  <a:cubicBezTo>
                    <a:pt x="1620" y="822"/>
                    <a:pt x="1675" y="854"/>
                    <a:pt x="1734" y="854"/>
                  </a:cubicBezTo>
                  <a:cubicBezTo>
                    <a:pt x="1872" y="854"/>
                    <a:pt x="1872" y="854"/>
                    <a:pt x="1872" y="854"/>
                  </a:cubicBezTo>
                  <a:cubicBezTo>
                    <a:pt x="1931" y="854"/>
                    <a:pt x="1986" y="822"/>
                    <a:pt x="2016" y="771"/>
                  </a:cubicBezTo>
                  <a:cubicBezTo>
                    <a:pt x="2085" y="651"/>
                    <a:pt x="2085" y="651"/>
                    <a:pt x="2085" y="651"/>
                  </a:cubicBezTo>
                  <a:cubicBezTo>
                    <a:pt x="2088" y="645"/>
                    <a:pt x="2127" y="571"/>
                    <a:pt x="2250" y="571"/>
                  </a:cubicBezTo>
                  <a:cubicBezTo>
                    <a:pt x="2367" y="571"/>
                    <a:pt x="2367" y="571"/>
                    <a:pt x="2367" y="571"/>
                  </a:cubicBezTo>
                  <a:cubicBezTo>
                    <a:pt x="2426" y="571"/>
                    <a:pt x="2481" y="539"/>
                    <a:pt x="2511" y="488"/>
                  </a:cubicBezTo>
                  <a:cubicBezTo>
                    <a:pt x="2580" y="368"/>
                    <a:pt x="2580" y="368"/>
                    <a:pt x="2580" y="368"/>
                  </a:cubicBezTo>
                  <a:cubicBezTo>
                    <a:pt x="2610" y="317"/>
                    <a:pt x="2610" y="254"/>
                    <a:pt x="2580" y="203"/>
                  </a:cubicBezTo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21">
              <a:extLst>
                <a:ext uri="{FF2B5EF4-FFF2-40B4-BE49-F238E27FC236}">
                  <a16:creationId xmlns:a16="http://schemas.microsoft.com/office/drawing/2014/main" id="{452C2A6B-C916-45D8-8C80-34469377381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8313" y="2363932"/>
              <a:ext cx="1536700" cy="1385888"/>
            </a:xfrm>
            <a:custGeom>
              <a:avLst/>
              <a:gdLst>
                <a:gd name="T0" fmla="*/ 463 w 480"/>
                <a:gd name="T1" fmla="*/ 168 h 433"/>
                <a:gd name="T2" fmla="*/ 393 w 480"/>
                <a:gd name="T3" fmla="*/ 48 h 433"/>
                <a:gd name="T4" fmla="*/ 310 w 480"/>
                <a:gd name="T5" fmla="*/ 0 h 433"/>
                <a:gd name="T6" fmla="*/ 171 w 480"/>
                <a:gd name="T7" fmla="*/ 0 h 433"/>
                <a:gd name="T8" fmla="*/ 87 w 480"/>
                <a:gd name="T9" fmla="*/ 48 h 433"/>
                <a:gd name="T10" fmla="*/ 18 w 480"/>
                <a:gd name="T11" fmla="*/ 168 h 433"/>
                <a:gd name="T12" fmla="*/ 18 w 480"/>
                <a:gd name="T13" fmla="*/ 265 h 433"/>
                <a:gd name="T14" fmla="*/ 87 w 480"/>
                <a:gd name="T15" fmla="*/ 385 h 433"/>
                <a:gd name="T16" fmla="*/ 171 w 480"/>
                <a:gd name="T17" fmla="*/ 433 h 433"/>
                <a:gd name="T18" fmla="*/ 310 w 480"/>
                <a:gd name="T19" fmla="*/ 433 h 433"/>
                <a:gd name="T20" fmla="*/ 393 w 480"/>
                <a:gd name="T21" fmla="*/ 385 h 433"/>
                <a:gd name="T22" fmla="*/ 463 w 480"/>
                <a:gd name="T23" fmla="*/ 265 h 433"/>
                <a:gd name="T24" fmla="*/ 463 w 480"/>
                <a:gd name="T25" fmla="*/ 168 h 4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80" h="433">
                  <a:moveTo>
                    <a:pt x="463" y="168"/>
                  </a:moveTo>
                  <a:cubicBezTo>
                    <a:pt x="393" y="48"/>
                    <a:pt x="393" y="48"/>
                    <a:pt x="393" y="48"/>
                  </a:cubicBezTo>
                  <a:cubicBezTo>
                    <a:pt x="376" y="18"/>
                    <a:pt x="344" y="0"/>
                    <a:pt x="310" y="0"/>
                  </a:cubicBezTo>
                  <a:cubicBezTo>
                    <a:pt x="171" y="0"/>
                    <a:pt x="171" y="0"/>
                    <a:pt x="171" y="0"/>
                  </a:cubicBezTo>
                  <a:cubicBezTo>
                    <a:pt x="136" y="0"/>
                    <a:pt x="104" y="18"/>
                    <a:pt x="87" y="48"/>
                  </a:cubicBezTo>
                  <a:cubicBezTo>
                    <a:pt x="18" y="168"/>
                    <a:pt x="18" y="168"/>
                    <a:pt x="18" y="168"/>
                  </a:cubicBezTo>
                  <a:cubicBezTo>
                    <a:pt x="0" y="198"/>
                    <a:pt x="0" y="235"/>
                    <a:pt x="18" y="265"/>
                  </a:cubicBezTo>
                  <a:cubicBezTo>
                    <a:pt x="87" y="385"/>
                    <a:pt x="87" y="385"/>
                    <a:pt x="87" y="385"/>
                  </a:cubicBezTo>
                  <a:cubicBezTo>
                    <a:pt x="104" y="415"/>
                    <a:pt x="136" y="433"/>
                    <a:pt x="171" y="433"/>
                  </a:cubicBezTo>
                  <a:cubicBezTo>
                    <a:pt x="310" y="433"/>
                    <a:pt x="310" y="433"/>
                    <a:pt x="310" y="433"/>
                  </a:cubicBezTo>
                  <a:cubicBezTo>
                    <a:pt x="344" y="433"/>
                    <a:pt x="376" y="415"/>
                    <a:pt x="393" y="385"/>
                  </a:cubicBezTo>
                  <a:cubicBezTo>
                    <a:pt x="463" y="265"/>
                    <a:pt x="463" y="265"/>
                    <a:pt x="463" y="265"/>
                  </a:cubicBezTo>
                  <a:cubicBezTo>
                    <a:pt x="480" y="235"/>
                    <a:pt x="480" y="198"/>
                    <a:pt x="463" y="16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21">
              <a:extLst>
                <a:ext uri="{FF2B5EF4-FFF2-40B4-BE49-F238E27FC236}">
                  <a16:creationId xmlns:a16="http://schemas.microsoft.com/office/drawing/2014/main" id="{AE9FB488-305C-4903-9A1C-0D56B47E58D0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2823" y="3369772"/>
              <a:ext cx="1536700" cy="1385888"/>
            </a:xfrm>
            <a:custGeom>
              <a:avLst/>
              <a:gdLst>
                <a:gd name="T0" fmla="*/ 463 w 480"/>
                <a:gd name="T1" fmla="*/ 168 h 433"/>
                <a:gd name="T2" fmla="*/ 393 w 480"/>
                <a:gd name="T3" fmla="*/ 48 h 433"/>
                <a:gd name="T4" fmla="*/ 310 w 480"/>
                <a:gd name="T5" fmla="*/ 0 h 433"/>
                <a:gd name="T6" fmla="*/ 171 w 480"/>
                <a:gd name="T7" fmla="*/ 0 h 433"/>
                <a:gd name="T8" fmla="*/ 87 w 480"/>
                <a:gd name="T9" fmla="*/ 48 h 433"/>
                <a:gd name="T10" fmla="*/ 18 w 480"/>
                <a:gd name="T11" fmla="*/ 168 h 433"/>
                <a:gd name="T12" fmla="*/ 18 w 480"/>
                <a:gd name="T13" fmla="*/ 265 h 433"/>
                <a:gd name="T14" fmla="*/ 87 w 480"/>
                <a:gd name="T15" fmla="*/ 385 h 433"/>
                <a:gd name="T16" fmla="*/ 171 w 480"/>
                <a:gd name="T17" fmla="*/ 433 h 433"/>
                <a:gd name="T18" fmla="*/ 310 w 480"/>
                <a:gd name="T19" fmla="*/ 433 h 433"/>
                <a:gd name="T20" fmla="*/ 393 w 480"/>
                <a:gd name="T21" fmla="*/ 385 h 433"/>
                <a:gd name="T22" fmla="*/ 463 w 480"/>
                <a:gd name="T23" fmla="*/ 265 h 433"/>
                <a:gd name="T24" fmla="*/ 463 w 480"/>
                <a:gd name="T25" fmla="*/ 168 h 4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80" h="433">
                  <a:moveTo>
                    <a:pt x="463" y="168"/>
                  </a:moveTo>
                  <a:cubicBezTo>
                    <a:pt x="393" y="48"/>
                    <a:pt x="393" y="48"/>
                    <a:pt x="393" y="48"/>
                  </a:cubicBezTo>
                  <a:cubicBezTo>
                    <a:pt x="376" y="18"/>
                    <a:pt x="344" y="0"/>
                    <a:pt x="310" y="0"/>
                  </a:cubicBezTo>
                  <a:cubicBezTo>
                    <a:pt x="171" y="0"/>
                    <a:pt x="171" y="0"/>
                    <a:pt x="171" y="0"/>
                  </a:cubicBezTo>
                  <a:cubicBezTo>
                    <a:pt x="136" y="0"/>
                    <a:pt x="104" y="18"/>
                    <a:pt x="87" y="48"/>
                  </a:cubicBezTo>
                  <a:cubicBezTo>
                    <a:pt x="18" y="168"/>
                    <a:pt x="18" y="168"/>
                    <a:pt x="18" y="168"/>
                  </a:cubicBezTo>
                  <a:cubicBezTo>
                    <a:pt x="0" y="198"/>
                    <a:pt x="0" y="235"/>
                    <a:pt x="18" y="265"/>
                  </a:cubicBezTo>
                  <a:cubicBezTo>
                    <a:pt x="87" y="385"/>
                    <a:pt x="87" y="385"/>
                    <a:pt x="87" y="385"/>
                  </a:cubicBezTo>
                  <a:cubicBezTo>
                    <a:pt x="104" y="415"/>
                    <a:pt x="136" y="433"/>
                    <a:pt x="171" y="433"/>
                  </a:cubicBezTo>
                  <a:cubicBezTo>
                    <a:pt x="310" y="433"/>
                    <a:pt x="310" y="433"/>
                    <a:pt x="310" y="433"/>
                  </a:cubicBezTo>
                  <a:cubicBezTo>
                    <a:pt x="344" y="433"/>
                    <a:pt x="376" y="415"/>
                    <a:pt x="393" y="385"/>
                  </a:cubicBezTo>
                  <a:cubicBezTo>
                    <a:pt x="463" y="265"/>
                    <a:pt x="463" y="265"/>
                    <a:pt x="463" y="265"/>
                  </a:cubicBezTo>
                  <a:cubicBezTo>
                    <a:pt x="480" y="235"/>
                    <a:pt x="480" y="198"/>
                    <a:pt x="463" y="16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A2A30F09-585F-4868-BC66-F49A5D54EE5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7650" y="2363932"/>
              <a:ext cx="1536700" cy="1385888"/>
            </a:xfrm>
            <a:custGeom>
              <a:avLst/>
              <a:gdLst>
                <a:gd name="T0" fmla="*/ 463 w 480"/>
                <a:gd name="T1" fmla="*/ 168 h 433"/>
                <a:gd name="T2" fmla="*/ 393 w 480"/>
                <a:gd name="T3" fmla="*/ 48 h 433"/>
                <a:gd name="T4" fmla="*/ 310 w 480"/>
                <a:gd name="T5" fmla="*/ 0 h 433"/>
                <a:gd name="T6" fmla="*/ 171 w 480"/>
                <a:gd name="T7" fmla="*/ 0 h 433"/>
                <a:gd name="T8" fmla="*/ 87 w 480"/>
                <a:gd name="T9" fmla="*/ 48 h 433"/>
                <a:gd name="T10" fmla="*/ 18 w 480"/>
                <a:gd name="T11" fmla="*/ 168 h 433"/>
                <a:gd name="T12" fmla="*/ 18 w 480"/>
                <a:gd name="T13" fmla="*/ 265 h 433"/>
                <a:gd name="T14" fmla="*/ 87 w 480"/>
                <a:gd name="T15" fmla="*/ 385 h 433"/>
                <a:gd name="T16" fmla="*/ 171 w 480"/>
                <a:gd name="T17" fmla="*/ 433 h 433"/>
                <a:gd name="T18" fmla="*/ 310 w 480"/>
                <a:gd name="T19" fmla="*/ 433 h 433"/>
                <a:gd name="T20" fmla="*/ 393 w 480"/>
                <a:gd name="T21" fmla="*/ 385 h 433"/>
                <a:gd name="T22" fmla="*/ 463 w 480"/>
                <a:gd name="T23" fmla="*/ 265 h 433"/>
                <a:gd name="T24" fmla="*/ 463 w 480"/>
                <a:gd name="T25" fmla="*/ 168 h 4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80" h="433">
                  <a:moveTo>
                    <a:pt x="463" y="168"/>
                  </a:moveTo>
                  <a:cubicBezTo>
                    <a:pt x="393" y="48"/>
                    <a:pt x="393" y="48"/>
                    <a:pt x="393" y="48"/>
                  </a:cubicBezTo>
                  <a:cubicBezTo>
                    <a:pt x="376" y="18"/>
                    <a:pt x="344" y="0"/>
                    <a:pt x="310" y="0"/>
                  </a:cubicBezTo>
                  <a:cubicBezTo>
                    <a:pt x="171" y="0"/>
                    <a:pt x="171" y="0"/>
                    <a:pt x="171" y="0"/>
                  </a:cubicBezTo>
                  <a:cubicBezTo>
                    <a:pt x="136" y="0"/>
                    <a:pt x="104" y="18"/>
                    <a:pt x="87" y="48"/>
                  </a:cubicBezTo>
                  <a:cubicBezTo>
                    <a:pt x="18" y="168"/>
                    <a:pt x="18" y="168"/>
                    <a:pt x="18" y="168"/>
                  </a:cubicBezTo>
                  <a:cubicBezTo>
                    <a:pt x="0" y="198"/>
                    <a:pt x="0" y="235"/>
                    <a:pt x="18" y="265"/>
                  </a:cubicBezTo>
                  <a:cubicBezTo>
                    <a:pt x="87" y="385"/>
                    <a:pt x="87" y="385"/>
                    <a:pt x="87" y="385"/>
                  </a:cubicBezTo>
                  <a:cubicBezTo>
                    <a:pt x="104" y="415"/>
                    <a:pt x="136" y="433"/>
                    <a:pt x="171" y="433"/>
                  </a:cubicBezTo>
                  <a:cubicBezTo>
                    <a:pt x="310" y="433"/>
                    <a:pt x="310" y="433"/>
                    <a:pt x="310" y="433"/>
                  </a:cubicBezTo>
                  <a:cubicBezTo>
                    <a:pt x="344" y="433"/>
                    <a:pt x="376" y="415"/>
                    <a:pt x="393" y="385"/>
                  </a:cubicBezTo>
                  <a:cubicBezTo>
                    <a:pt x="463" y="265"/>
                    <a:pt x="463" y="265"/>
                    <a:pt x="463" y="265"/>
                  </a:cubicBezTo>
                  <a:cubicBezTo>
                    <a:pt x="480" y="235"/>
                    <a:pt x="480" y="198"/>
                    <a:pt x="463" y="16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1">
              <a:extLst>
                <a:ext uri="{FF2B5EF4-FFF2-40B4-BE49-F238E27FC236}">
                  <a16:creationId xmlns:a16="http://schemas.microsoft.com/office/drawing/2014/main" id="{31241928-095D-448B-83B7-D929479DE6DC}"/>
                </a:ext>
              </a:extLst>
            </p:cNvPr>
            <p:cNvSpPr>
              <a:spLocks/>
            </p:cNvSpPr>
            <p:nvPr/>
          </p:nvSpPr>
          <p:spPr bwMode="auto">
            <a:xfrm>
              <a:off x="8918575" y="2363932"/>
              <a:ext cx="1536700" cy="1385888"/>
            </a:xfrm>
            <a:custGeom>
              <a:avLst/>
              <a:gdLst>
                <a:gd name="T0" fmla="*/ 463 w 480"/>
                <a:gd name="T1" fmla="*/ 168 h 433"/>
                <a:gd name="T2" fmla="*/ 393 w 480"/>
                <a:gd name="T3" fmla="*/ 48 h 433"/>
                <a:gd name="T4" fmla="*/ 310 w 480"/>
                <a:gd name="T5" fmla="*/ 0 h 433"/>
                <a:gd name="T6" fmla="*/ 171 w 480"/>
                <a:gd name="T7" fmla="*/ 0 h 433"/>
                <a:gd name="T8" fmla="*/ 87 w 480"/>
                <a:gd name="T9" fmla="*/ 48 h 433"/>
                <a:gd name="T10" fmla="*/ 18 w 480"/>
                <a:gd name="T11" fmla="*/ 168 h 433"/>
                <a:gd name="T12" fmla="*/ 18 w 480"/>
                <a:gd name="T13" fmla="*/ 265 h 433"/>
                <a:gd name="T14" fmla="*/ 87 w 480"/>
                <a:gd name="T15" fmla="*/ 385 h 433"/>
                <a:gd name="T16" fmla="*/ 171 w 480"/>
                <a:gd name="T17" fmla="*/ 433 h 433"/>
                <a:gd name="T18" fmla="*/ 310 w 480"/>
                <a:gd name="T19" fmla="*/ 433 h 433"/>
                <a:gd name="T20" fmla="*/ 393 w 480"/>
                <a:gd name="T21" fmla="*/ 385 h 433"/>
                <a:gd name="T22" fmla="*/ 463 w 480"/>
                <a:gd name="T23" fmla="*/ 265 h 433"/>
                <a:gd name="T24" fmla="*/ 463 w 480"/>
                <a:gd name="T25" fmla="*/ 168 h 4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80" h="433">
                  <a:moveTo>
                    <a:pt x="463" y="168"/>
                  </a:moveTo>
                  <a:cubicBezTo>
                    <a:pt x="393" y="48"/>
                    <a:pt x="393" y="48"/>
                    <a:pt x="393" y="48"/>
                  </a:cubicBezTo>
                  <a:cubicBezTo>
                    <a:pt x="376" y="18"/>
                    <a:pt x="344" y="0"/>
                    <a:pt x="310" y="0"/>
                  </a:cubicBezTo>
                  <a:cubicBezTo>
                    <a:pt x="171" y="0"/>
                    <a:pt x="171" y="0"/>
                    <a:pt x="171" y="0"/>
                  </a:cubicBezTo>
                  <a:cubicBezTo>
                    <a:pt x="136" y="0"/>
                    <a:pt x="104" y="18"/>
                    <a:pt x="87" y="48"/>
                  </a:cubicBezTo>
                  <a:cubicBezTo>
                    <a:pt x="18" y="168"/>
                    <a:pt x="18" y="168"/>
                    <a:pt x="18" y="168"/>
                  </a:cubicBezTo>
                  <a:cubicBezTo>
                    <a:pt x="0" y="198"/>
                    <a:pt x="0" y="235"/>
                    <a:pt x="18" y="265"/>
                  </a:cubicBezTo>
                  <a:cubicBezTo>
                    <a:pt x="87" y="385"/>
                    <a:pt x="87" y="385"/>
                    <a:pt x="87" y="385"/>
                  </a:cubicBezTo>
                  <a:cubicBezTo>
                    <a:pt x="104" y="415"/>
                    <a:pt x="136" y="433"/>
                    <a:pt x="171" y="433"/>
                  </a:cubicBezTo>
                  <a:cubicBezTo>
                    <a:pt x="310" y="433"/>
                    <a:pt x="310" y="433"/>
                    <a:pt x="310" y="433"/>
                  </a:cubicBezTo>
                  <a:cubicBezTo>
                    <a:pt x="344" y="433"/>
                    <a:pt x="376" y="415"/>
                    <a:pt x="393" y="385"/>
                  </a:cubicBezTo>
                  <a:cubicBezTo>
                    <a:pt x="463" y="265"/>
                    <a:pt x="463" y="265"/>
                    <a:pt x="463" y="265"/>
                  </a:cubicBezTo>
                  <a:cubicBezTo>
                    <a:pt x="480" y="235"/>
                    <a:pt x="480" y="198"/>
                    <a:pt x="463" y="16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1">
              <a:extLst>
                <a:ext uri="{FF2B5EF4-FFF2-40B4-BE49-F238E27FC236}">
                  <a16:creationId xmlns:a16="http://schemas.microsoft.com/office/drawing/2014/main" id="{71FAE3B0-B15D-4FA4-97E6-092943D0CEC2}"/>
                </a:ext>
              </a:extLst>
            </p:cNvPr>
            <p:cNvSpPr>
              <a:spLocks/>
            </p:cNvSpPr>
            <p:nvPr/>
          </p:nvSpPr>
          <p:spPr bwMode="auto">
            <a:xfrm>
              <a:off x="7122160" y="3369772"/>
              <a:ext cx="1536700" cy="1385888"/>
            </a:xfrm>
            <a:custGeom>
              <a:avLst/>
              <a:gdLst>
                <a:gd name="T0" fmla="*/ 463 w 480"/>
                <a:gd name="T1" fmla="*/ 168 h 433"/>
                <a:gd name="T2" fmla="*/ 393 w 480"/>
                <a:gd name="T3" fmla="*/ 48 h 433"/>
                <a:gd name="T4" fmla="*/ 310 w 480"/>
                <a:gd name="T5" fmla="*/ 0 h 433"/>
                <a:gd name="T6" fmla="*/ 171 w 480"/>
                <a:gd name="T7" fmla="*/ 0 h 433"/>
                <a:gd name="T8" fmla="*/ 87 w 480"/>
                <a:gd name="T9" fmla="*/ 48 h 433"/>
                <a:gd name="T10" fmla="*/ 18 w 480"/>
                <a:gd name="T11" fmla="*/ 168 h 433"/>
                <a:gd name="T12" fmla="*/ 18 w 480"/>
                <a:gd name="T13" fmla="*/ 265 h 433"/>
                <a:gd name="T14" fmla="*/ 87 w 480"/>
                <a:gd name="T15" fmla="*/ 385 h 433"/>
                <a:gd name="T16" fmla="*/ 171 w 480"/>
                <a:gd name="T17" fmla="*/ 433 h 433"/>
                <a:gd name="T18" fmla="*/ 310 w 480"/>
                <a:gd name="T19" fmla="*/ 433 h 433"/>
                <a:gd name="T20" fmla="*/ 393 w 480"/>
                <a:gd name="T21" fmla="*/ 385 h 433"/>
                <a:gd name="T22" fmla="*/ 463 w 480"/>
                <a:gd name="T23" fmla="*/ 265 h 433"/>
                <a:gd name="T24" fmla="*/ 463 w 480"/>
                <a:gd name="T25" fmla="*/ 168 h 4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80" h="433">
                  <a:moveTo>
                    <a:pt x="463" y="168"/>
                  </a:moveTo>
                  <a:cubicBezTo>
                    <a:pt x="393" y="48"/>
                    <a:pt x="393" y="48"/>
                    <a:pt x="393" y="48"/>
                  </a:cubicBezTo>
                  <a:cubicBezTo>
                    <a:pt x="376" y="18"/>
                    <a:pt x="344" y="0"/>
                    <a:pt x="310" y="0"/>
                  </a:cubicBezTo>
                  <a:cubicBezTo>
                    <a:pt x="171" y="0"/>
                    <a:pt x="171" y="0"/>
                    <a:pt x="171" y="0"/>
                  </a:cubicBezTo>
                  <a:cubicBezTo>
                    <a:pt x="136" y="0"/>
                    <a:pt x="104" y="18"/>
                    <a:pt x="87" y="48"/>
                  </a:cubicBezTo>
                  <a:cubicBezTo>
                    <a:pt x="18" y="168"/>
                    <a:pt x="18" y="168"/>
                    <a:pt x="18" y="168"/>
                  </a:cubicBezTo>
                  <a:cubicBezTo>
                    <a:pt x="0" y="198"/>
                    <a:pt x="0" y="235"/>
                    <a:pt x="18" y="265"/>
                  </a:cubicBezTo>
                  <a:cubicBezTo>
                    <a:pt x="87" y="385"/>
                    <a:pt x="87" y="385"/>
                    <a:pt x="87" y="385"/>
                  </a:cubicBezTo>
                  <a:cubicBezTo>
                    <a:pt x="104" y="415"/>
                    <a:pt x="136" y="433"/>
                    <a:pt x="171" y="433"/>
                  </a:cubicBezTo>
                  <a:cubicBezTo>
                    <a:pt x="310" y="433"/>
                    <a:pt x="310" y="433"/>
                    <a:pt x="310" y="433"/>
                  </a:cubicBezTo>
                  <a:cubicBezTo>
                    <a:pt x="344" y="433"/>
                    <a:pt x="376" y="415"/>
                    <a:pt x="393" y="385"/>
                  </a:cubicBezTo>
                  <a:cubicBezTo>
                    <a:pt x="463" y="265"/>
                    <a:pt x="463" y="265"/>
                    <a:pt x="463" y="265"/>
                  </a:cubicBezTo>
                  <a:cubicBezTo>
                    <a:pt x="480" y="235"/>
                    <a:pt x="480" y="198"/>
                    <a:pt x="463" y="16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2FF1599-6AB5-4D8F-A625-3D42F6626D31}"/>
                </a:ext>
              </a:extLst>
            </p:cNvPr>
            <p:cNvSpPr txBox="1"/>
            <p:nvPr/>
          </p:nvSpPr>
          <p:spPr>
            <a:xfrm>
              <a:off x="2046719" y="2923609"/>
              <a:ext cx="919887" cy="27571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1600" b="1" dirty="0">
                  <a:solidFill>
                    <a:schemeClr val="accent1"/>
                  </a:solidFill>
                </a:rPr>
                <a:t>Week 1-2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E29C521-D396-4ED6-AF38-52B20AEB9CE8}"/>
                </a:ext>
              </a:extLst>
            </p:cNvPr>
            <p:cNvSpPr txBox="1"/>
            <p:nvPr/>
          </p:nvSpPr>
          <p:spPr>
            <a:xfrm>
              <a:off x="5636056" y="2923609"/>
              <a:ext cx="919887" cy="27571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1600" b="1" dirty="0">
                  <a:solidFill>
                    <a:schemeClr val="accent1"/>
                  </a:solidFill>
                </a:rPr>
                <a:t>Week 7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1E22644-9D85-46AA-A148-D1F455F4B1E8}"/>
                </a:ext>
              </a:extLst>
            </p:cNvPr>
            <p:cNvSpPr txBox="1"/>
            <p:nvPr/>
          </p:nvSpPr>
          <p:spPr>
            <a:xfrm>
              <a:off x="9225394" y="2923609"/>
              <a:ext cx="919887" cy="24128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1400" b="1" dirty="0">
                  <a:solidFill>
                    <a:schemeClr val="accent1"/>
                  </a:solidFill>
                </a:rPr>
                <a:t>Week 13-15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C38054A-4500-4933-A750-E8D42AAFA5C1}"/>
                </a:ext>
              </a:extLst>
            </p:cNvPr>
            <p:cNvSpPr txBox="1"/>
            <p:nvPr/>
          </p:nvSpPr>
          <p:spPr>
            <a:xfrm>
              <a:off x="3841229" y="3926589"/>
              <a:ext cx="919887" cy="27571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1600" b="1" dirty="0">
                  <a:solidFill>
                    <a:schemeClr val="accent1"/>
                  </a:solidFill>
                </a:rPr>
                <a:t>Week 3-4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EC6364CA-3899-470B-9786-9D9D9874EDEB}"/>
                </a:ext>
              </a:extLst>
            </p:cNvPr>
            <p:cNvSpPr txBox="1"/>
            <p:nvPr/>
          </p:nvSpPr>
          <p:spPr>
            <a:xfrm>
              <a:off x="7430566" y="3926589"/>
              <a:ext cx="919887" cy="27571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1600" b="1" dirty="0">
                  <a:solidFill>
                    <a:schemeClr val="accent1"/>
                  </a:solidFill>
                </a:rPr>
                <a:t>Week 8-10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AECB11D2-79F4-4140-A084-CCDEA0349078}"/>
                </a:ext>
              </a:extLst>
            </p:cNvPr>
            <p:cNvSpPr txBox="1"/>
            <p:nvPr/>
          </p:nvSpPr>
          <p:spPr>
            <a:xfrm>
              <a:off x="1582048" y="5013613"/>
              <a:ext cx="1628525" cy="20698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50000"/>
                </a:lnSpc>
              </a:pPr>
              <a:endParaRPr lang="en-US" sz="1000" dirty="0">
                <a:solidFill>
                  <a:schemeClr val="tx2"/>
                </a:solidFill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96606697-92AE-48BA-8E83-BBF4BD353CF6}"/>
                </a:ext>
              </a:extLst>
            </p:cNvPr>
            <p:cNvSpPr txBox="1"/>
            <p:nvPr/>
          </p:nvSpPr>
          <p:spPr>
            <a:xfrm>
              <a:off x="1611035" y="4711399"/>
              <a:ext cx="1628525" cy="64261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b="1" dirty="0">
                  <a:solidFill>
                    <a:schemeClr val="tx2"/>
                  </a:solidFill>
                </a:rPr>
                <a:t>Requirements elicitation &amp; SRS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75D4DAFF-0053-4B88-93C7-0750134103C9}"/>
                </a:ext>
              </a:extLst>
            </p:cNvPr>
            <p:cNvSpPr txBox="1"/>
            <p:nvPr/>
          </p:nvSpPr>
          <p:spPr>
            <a:xfrm>
              <a:off x="3400148" y="894020"/>
              <a:ext cx="1811043" cy="145757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GB" sz="1600" b="1" dirty="0">
                  <a:solidFill>
                    <a:schemeClr val="tx2"/>
                  </a:solidFill>
                </a:rPr>
                <a:t>Develop a pipeline for extracting data in real-time from social media sites</a:t>
              </a:r>
              <a:endParaRPr lang="en-US" sz="1600" b="1" dirty="0">
                <a:solidFill>
                  <a:schemeClr val="tx2"/>
                </a:solidFill>
              </a:endParaRPr>
            </a:p>
            <a:p>
              <a:pPr algn="ctr">
                <a:lnSpc>
                  <a:spcPct val="120000"/>
                </a:lnSpc>
              </a:pPr>
              <a:endParaRPr lang="en-US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4F60FD3A-769A-4BD5-AD81-4C46E00D78BB}"/>
                </a:ext>
              </a:extLst>
            </p:cNvPr>
            <p:cNvSpPr txBox="1"/>
            <p:nvPr/>
          </p:nvSpPr>
          <p:spPr>
            <a:xfrm>
              <a:off x="5281738" y="4781385"/>
              <a:ext cx="1628525" cy="57118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GB" sz="1600" b="1" dirty="0">
                  <a:solidFill>
                    <a:schemeClr val="tx2"/>
                  </a:solidFill>
                </a:rPr>
                <a:t>Collect a dataset of 5000 instances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184B5059-A3E0-4ECF-BDC7-7677E04FED2E}"/>
                </a:ext>
              </a:extLst>
            </p:cNvPr>
            <p:cNvSpPr txBox="1"/>
            <p:nvPr/>
          </p:nvSpPr>
          <p:spPr>
            <a:xfrm>
              <a:off x="8814159" y="4781385"/>
              <a:ext cx="1628525" cy="86664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GB" sz="1600" b="1" dirty="0">
                  <a:solidFill>
                    <a:schemeClr val="tx2"/>
                  </a:solidFill>
                </a:rPr>
                <a:t>Design a pipeline for data pre-processing</a:t>
              </a:r>
              <a:endParaRPr lang="en-US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24566A29-5CF1-4A68-869C-97624F8AA086}"/>
                </a:ext>
              </a:extLst>
            </p:cNvPr>
            <p:cNvSpPr txBox="1"/>
            <p:nvPr/>
          </p:nvSpPr>
          <p:spPr>
            <a:xfrm>
              <a:off x="7077540" y="894020"/>
              <a:ext cx="1628525" cy="86664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GB" sz="1600" b="1" dirty="0">
                  <a:solidFill>
                    <a:schemeClr val="tx2"/>
                  </a:solidFill>
                </a:rPr>
                <a:t>Label 1000 records in seven diverse categories</a:t>
              </a:r>
            </a:p>
          </p:txBody>
        </p:sp>
        <p:pic>
          <p:nvPicPr>
            <p:cNvPr id="22" name="Graphic 21">
              <a:extLst>
                <a:ext uri="{FF2B5EF4-FFF2-40B4-BE49-F238E27FC236}">
                  <a16:creationId xmlns:a16="http://schemas.microsoft.com/office/drawing/2014/main" id="{DB6F484B-800F-431D-AC91-03A38A5BBF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4219860" y="2140341"/>
              <a:ext cx="157216" cy="398280"/>
            </a:xfrm>
            <a:prstGeom prst="rect">
              <a:avLst/>
            </a:prstGeom>
          </p:spPr>
        </p:pic>
        <p:pic>
          <p:nvPicPr>
            <p:cNvPr id="74" name="Graphic 73">
              <a:extLst>
                <a:ext uri="{FF2B5EF4-FFF2-40B4-BE49-F238E27FC236}">
                  <a16:creationId xmlns:a16="http://schemas.microsoft.com/office/drawing/2014/main" id="{2130B73F-B3CC-44D1-A891-9754C7E0B80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387124" y="4203678"/>
              <a:ext cx="142875" cy="361950"/>
            </a:xfrm>
            <a:prstGeom prst="rect">
              <a:avLst/>
            </a:prstGeom>
          </p:spPr>
        </p:pic>
        <p:pic>
          <p:nvPicPr>
            <p:cNvPr id="75" name="Graphic 74">
              <a:extLst>
                <a:ext uri="{FF2B5EF4-FFF2-40B4-BE49-F238E27FC236}">
                  <a16:creationId xmlns:a16="http://schemas.microsoft.com/office/drawing/2014/main" id="{7CD08DED-005C-455D-AE9A-A8FEC48FAF1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7814924" y="2140340"/>
              <a:ext cx="157217" cy="398283"/>
            </a:xfrm>
            <a:prstGeom prst="rect">
              <a:avLst/>
            </a:prstGeom>
          </p:spPr>
        </p:pic>
        <p:pic>
          <p:nvPicPr>
            <p:cNvPr id="76" name="Graphic 75">
              <a:extLst>
                <a:ext uri="{FF2B5EF4-FFF2-40B4-BE49-F238E27FC236}">
                  <a16:creationId xmlns:a16="http://schemas.microsoft.com/office/drawing/2014/main" id="{A2455A98-C912-491E-907C-7852BFA2EA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015683" y="4203678"/>
              <a:ext cx="142875" cy="361950"/>
            </a:xfrm>
            <a:prstGeom prst="rect">
              <a:avLst/>
            </a:prstGeom>
          </p:spPr>
        </p:pic>
        <p:pic>
          <p:nvPicPr>
            <p:cNvPr id="77" name="Graphic 76">
              <a:extLst>
                <a:ext uri="{FF2B5EF4-FFF2-40B4-BE49-F238E27FC236}">
                  <a16:creationId xmlns:a16="http://schemas.microsoft.com/office/drawing/2014/main" id="{7E74B9BD-2FBE-4CA6-95C2-C3243B0F613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622818" y="4203678"/>
              <a:ext cx="142875" cy="361950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715241E-8B38-4C13-B940-A36D9C884CFD}"/>
              </a:ext>
            </a:extLst>
          </p:cNvPr>
          <p:cNvSpPr txBox="1"/>
          <p:nvPr/>
        </p:nvSpPr>
        <p:spPr>
          <a:xfrm>
            <a:off x="410550" y="293357"/>
            <a:ext cx="31222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u="sng" dirty="0">
                <a:solidFill>
                  <a:schemeClr val="tx2"/>
                </a:solidFill>
              </a:rPr>
              <a:t>Project Timeline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B46855-1DFC-4B61-84A6-333D0EE515F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680" y="6116012"/>
            <a:ext cx="1769339" cy="584776"/>
          </a:xfrm>
          <a:prstGeom prst="rect">
            <a:avLst/>
          </a:prstGeom>
        </p:spPr>
      </p:pic>
      <p:pic>
        <p:nvPicPr>
          <p:cNvPr id="1026" name="Picture 2" descr="Image result for nust logo png&quot;">
            <a:extLst>
              <a:ext uri="{FF2B5EF4-FFF2-40B4-BE49-F238E27FC236}">
                <a16:creationId xmlns:a16="http://schemas.microsoft.com/office/drawing/2014/main" id="{CB50030A-C6DD-4221-ADE0-DDE527EFC2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7700" y="5702253"/>
            <a:ext cx="995206" cy="998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23580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07C8EDC0-2DE6-4604-A1A1-D993E80EFD41}"/>
              </a:ext>
            </a:extLst>
          </p:cNvPr>
          <p:cNvGrpSpPr/>
          <p:nvPr/>
        </p:nvGrpSpPr>
        <p:grpSpPr>
          <a:xfrm>
            <a:off x="1149350" y="1176393"/>
            <a:ext cx="9893300" cy="4564450"/>
            <a:chOff x="1149350" y="1083583"/>
            <a:chExt cx="9893300" cy="4564450"/>
          </a:xfrm>
        </p:grpSpPr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9A991A08-22B3-429A-926A-C1420562F67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9350" y="1790845"/>
              <a:ext cx="9893300" cy="1503363"/>
            </a:xfrm>
            <a:custGeom>
              <a:avLst/>
              <a:gdLst>
                <a:gd name="T0" fmla="*/ 2632 w 2740"/>
                <a:gd name="T1" fmla="*/ 115 h 416"/>
                <a:gd name="T2" fmla="*/ 2293 w 2740"/>
                <a:gd name="T3" fmla="*/ 0 h 416"/>
                <a:gd name="T4" fmla="*/ 2032 w 2740"/>
                <a:gd name="T5" fmla="*/ 223 h 416"/>
                <a:gd name="T6" fmla="*/ 1807 w 2740"/>
                <a:gd name="T7" fmla="*/ 282 h 416"/>
                <a:gd name="T8" fmla="*/ 1639 w 2740"/>
                <a:gd name="T9" fmla="*/ 115 h 416"/>
                <a:gd name="T10" fmla="*/ 1301 w 2740"/>
                <a:gd name="T11" fmla="*/ 0 h 416"/>
                <a:gd name="T12" fmla="*/ 1032 w 2740"/>
                <a:gd name="T13" fmla="*/ 235 h 416"/>
                <a:gd name="T14" fmla="*/ 929 w 2740"/>
                <a:gd name="T15" fmla="*/ 282 h 416"/>
                <a:gd name="T16" fmla="*/ 816 w 2740"/>
                <a:gd name="T17" fmla="*/ 282 h 416"/>
                <a:gd name="T18" fmla="*/ 802 w 2740"/>
                <a:gd name="T19" fmla="*/ 282 h 416"/>
                <a:gd name="T20" fmla="*/ 715 w 2740"/>
                <a:gd name="T21" fmla="*/ 235 h 416"/>
                <a:gd name="T22" fmla="*/ 447 w 2740"/>
                <a:gd name="T23" fmla="*/ 0 h 416"/>
                <a:gd name="T24" fmla="*/ 108 w 2740"/>
                <a:gd name="T25" fmla="*/ 115 h 416"/>
                <a:gd name="T26" fmla="*/ 16 w 2740"/>
                <a:gd name="T27" fmla="*/ 410 h 416"/>
                <a:gd name="T28" fmla="*/ 31 w 2740"/>
                <a:gd name="T29" fmla="*/ 407 h 416"/>
                <a:gd name="T30" fmla="*/ 121 w 2740"/>
                <a:gd name="T31" fmla="*/ 123 h 416"/>
                <a:gd name="T32" fmla="*/ 447 w 2740"/>
                <a:gd name="T33" fmla="*/ 15 h 416"/>
                <a:gd name="T34" fmla="*/ 702 w 2740"/>
                <a:gd name="T35" fmla="*/ 243 h 416"/>
                <a:gd name="T36" fmla="*/ 706 w 2740"/>
                <a:gd name="T37" fmla="*/ 250 h 416"/>
                <a:gd name="T38" fmla="*/ 802 w 2740"/>
                <a:gd name="T39" fmla="*/ 298 h 416"/>
                <a:gd name="T40" fmla="*/ 806 w 2740"/>
                <a:gd name="T41" fmla="*/ 298 h 416"/>
                <a:gd name="T42" fmla="*/ 831 w 2740"/>
                <a:gd name="T43" fmla="*/ 298 h 416"/>
                <a:gd name="T44" fmla="*/ 1042 w 2740"/>
                <a:gd name="T45" fmla="*/ 249 h 416"/>
                <a:gd name="T46" fmla="*/ 1045 w 2740"/>
                <a:gd name="T47" fmla="*/ 243 h 416"/>
                <a:gd name="T48" fmla="*/ 1301 w 2740"/>
                <a:gd name="T49" fmla="*/ 15 h 416"/>
                <a:gd name="T50" fmla="*/ 1626 w 2740"/>
                <a:gd name="T51" fmla="*/ 123 h 416"/>
                <a:gd name="T52" fmla="*/ 1694 w 2740"/>
                <a:gd name="T53" fmla="*/ 242 h 416"/>
                <a:gd name="T54" fmla="*/ 1924 w 2740"/>
                <a:gd name="T55" fmla="*/ 298 h 416"/>
                <a:gd name="T56" fmla="*/ 2107 w 2740"/>
                <a:gd name="T57" fmla="*/ 123 h 416"/>
                <a:gd name="T58" fmla="*/ 2432 w 2740"/>
                <a:gd name="T59" fmla="*/ 15 h 416"/>
                <a:gd name="T60" fmla="*/ 2688 w 2740"/>
                <a:gd name="T61" fmla="*/ 243 h 416"/>
                <a:gd name="T62" fmla="*/ 2717 w 2740"/>
                <a:gd name="T63" fmla="*/ 416 h 416"/>
                <a:gd name="T64" fmla="*/ 2701 w 2740"/>
                <a:gd name="T65" fmla="*/ 235 h 4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740" h="416">
                  <a:moveTo>
                    <a:pt x="2701" y="235"/>
                  </a:moveTo>
                  <a:cubicBezTo>
                    <a:pt x="2632" y="115"/>
                    <a:pt x="2632" y="115"/>
                    <a:pt x="2632" y="115"/>
                  </a:cubicBezTo>
                  <a:cubicBezTo>
                    <a:pt x="2591" y="44"/>
                    <a:pt x="2514" y="0"/>
                    <a:pt x="2432" y="0"/>
                  </a:cubicBezTo>
                  <a:cubicBezTo>
                    <a:pt x="2293" y="0"/>
                    <a:pt x="2293" y="0"/>
                    <a:pt x="2293" y="0"/>
                  </a:cubicBezTo>
                  <a:cubicBezTo>
                    <a:pt x="2212" y="0"/>
                    <a:pt x="2135" y="44"/>
                    <a:pt x="2094" y="115"/>
                  </a:cubicBezTo>
                  <a:cubicBezTo>
                    <a:pt x="2032" y="223"/>
                    <a:pt x="2032" y="223"/>
                    <a:pt x="2032" y="223"/>
                  </a:cubicBezTo>
                  <a:cubicBezTo>
                    <a:pt x="2002" y="274"/>
                    <a:pt x="1946" y="281"/>
                    <a:pt x="1924" y="282"/>
                  </a:cubicBezTo>
                  <a:cubicBezTo>
                    <a:pt x="1807" y="282"/>
                    <a:pt x="1807" y="282"/>
                    <a:pt x="1807" y="282"/>
                  </a:cubicBezTo>
                  <a:cubicBezTo>
                    <a:pt x="1749" y="282"/>
                    <a:pt x="1720" y="252"/>
                    <a:pt x="1707" y="233"/>
                  </a:cubicBezTo>
                  <a:cubicBezTo>
                    <a:pt x="1639" y="115"/>
                    <a:pt x="1639" y="115"/>
                    <a:pt x="1639" y="115"/>
                  </a:cubicBezTo>
                  <a:cubicBezTo>
                    <a:pt x="1598" y="44"/>
                    <a:pt x="1521" y="0"/>
                    <a:pt x="1439" y="0"/>
                  </a:cubicBezTo>
                  <a:cubicBezTo>
                    <a:pt x="1301" y="0"/>
                    <a:pt x="1301" y="0"/>
                    <a:pt x="1301" y="0"/>
                  </a:cubicBezTo>
                  <a:cubicBezTo>
                    <a:pt x="1219" y="0"/>
                    <a:pt x="1142" y="44"/>
                    <a:pt x="1101" y="115"/>
                  </a:cubicBezTo>
                  <a:cubicBezTo>
                    <a:pt x="1032" y="235"/>
                    <a:pt x="1032" y="235"/>
                    <a:pt x="1032" y="235"/>
                  </a:cubicBezTo>
                  <a:cubicBezTo>
                    <a:pt x="1031" y="237"/>
                    <a:pt x="1030" y="239"/>
                    <a:pt x="1029" y="240"/>
                  </a:cubicBezTo>
                  <a:cubicBezTo>
                    <a:pt x="1018" y="256"/>
                    <a:pt x="990" y="282"/>
                    <a:pt x="929" y="282"/>
                  </a:cubicBezTo>
                  <a:cubicBezTo>
                    <a:pt x="831" y="282"/>
                    <a:pt x="831" y="282"/>
                    <a:pt x="831" y="282"/>
                  </a:cubicBezTo>
                  <a:cubicBezTo>
                    <a:pt x="826" y="282"/>
                    <a:pt x="821" y="282"/>
                    <a:pt x="816" y="282"/>
                  </a:cubicBezTo>
                  <a:cubicBezTo>
                    <a:pt x="806" y="282"/>
                    <a:pt x="806" y="282"/>
                    <a:pt x="806" y="282"/>
                  </a:cubicBezTo>
                  <a:cubicBezTo>
                    <a:pt x="805" y="282"/>
                    <a:pt x="803" y="282"/>
                    <a:pt x="802" y="282"/>
                  </a:cubicBezTo>
                  <a:cubicBezTo>
                    <a:pt x="766" y="281"/>
                    <a:pt x="738" y="267"/>
                    <a:pt x="719" y="241"/>
                  </a:cubicBezTo>
                  <a:cubicBezTo>
                    <a:pt x="718" y="239"/>
                    <a:pt x="716" y="237"/>
                    <a:pt x="715" y="235"/>
                  </a:cubicBezTo>
                  <a:cubicBezTo>
                    <a:pt x="646" y="115"/>
                    <a:pt x="646" y="115"/>
                    <a:pt x="646" y="115"/>
                  </a:cubicBezTo>
                  <a:cubicBezTo>
                    <a:pt x="605" y="44"/>
                    <a:pt x="529" y="0"/>
                    <a:pt x="447" y="0"/>
                  </a:cubicBezTo>
                  <a:cubicBezTo>
                    <a:pt x="308" y="0"/>
                    <a:pt x="308" y="0"/>
                    <a:pt x="308" y="0"/>
                  </a:cubicBezTo>
                  <a:cubicBezTo>
                    <a:pt x="226" y="0"/>
                    <a:pt x="149" y="44"/>
                    <a:pt x="108" y="115"/>
                  </a:cubicBezTo>
                  <a:cubicBezTo>
                    <a:pt x="39" y="235"/>
                    <a:pt x="39" y="235"/>
                    <a:pt x="39" y="235"/>
                  </a:cubicBezTo>
                  <a:cubicBezTo>
                    <a:pt x="8" y="289"/>
                    <a:pt x="0" y="352"/>
                    <a:pt x="16" y="410"/>
                  </a:cubicBezTo>
                  <a:cubicBezTo>
                    <a:pt x="17" y="414"/>
                    <a:pt x="20" y="416"/>
                    <a:pt x="23" y="416"/>
                  </a:cubicBezTo>
                  <a:cubicBezTo>
                    <a:pt x="28" y="416"/>
                    <a:pt x="32" y="411"/>
                    <a:pt x="31" y="407"/>
                  </a:cubicBezTo>
                  <a:cubicBezTo>
                    <a:pt x="16" y="352"/>
                    <a:pt x="23" y="293"/>
                    <a:pt x="52" y="243"/>
                  </a:cubicBezTo>
                  <a:cubicBezTo>
                    <a:pt x="121" y="123"/>
                    <a:pt x="121" y="123"/>
                    <a:pt x="121" y="123"/>
                  </a:cubicBezTo>
                  <a:cubicBezTo>
                    <a:pt x="160" y="56"/>
                    <a:pt x="231" y="15"/>
                    <a:pt x="308" y="15"/>
                  </a:cubicBezTo>
                  <a:cubicBezTo>
                    <a:pt x="447" y="15"/>
                    <a:pt x="447" y="15"/>
                    <a:pt x="447" y="15"/>
                  </a:cubicBezTo>
                  <a:cubicBezTo>
                    <a:pt x="523" y="15"/>
                    <a:pt x="594" y="56"/>
                    <a:pt x="633" y="123"/>
                  </a:cubicBezTo>
                  <a:cubicBezTo>
                    <a:pt x="702" y="243"/>
                    <a:pt x="702" y="243"/>
                    <a:pt x="702" y="243"/>
                  </a:cubicBezTo>
                  <a:cubicBezTo>
                    <a:pt x="703" y="245"/>
                    <a:pt x="704" y="247"/>
                    <a:pt x="705" y="249"/>
                  </a:cubicBezTo>
                  <a:cubicBezTo>
                    <a:pt x="706" y="250"/>
                    <a:pt x="706" y="250"/>
                    <a:pt x="706" y="250"/>
                  </a:cubicBezTo>
                  <a:cubicBezTo>
                    <a:pt x="729" y="280"/>
                    <a:pt x="761" y="296"/>
                    <a:pt x="802" y="298"/>
                  </a:cubicBezTo>
                  <a:cubicBezTo>
                    <a:pt x="802" y="298"/>
                    <a:pt x="802" y="298"/>
                    <a:pt x="802" y="298"/>
                  </a:cubicBezTo>
                  <a:cubicBezTo>
                    <a:pt x="803" y="298"/>
                    <a:pt x="803" y="298"/>
                    <a:pt x="803" y="298"/>
                  </a:cubicBezTo>
                  <a:cubicBezTo>
                    <a:pt x="804" y="298"/>
                    <a:pt x="805" y="298"/>
                    <a:pt x="806" y="298"/>
                  </a:cubicBezTo>
                  <a:cubicBezTo>
                    <a:pt x="816" y="298"/>
                    <a:pt x="816" y="298"/>
                    <a:pt x="816" y="298"/>
                  </a:cubicBezTo>
                  <a:cubicBezTo>
                    <a:pt x="821" y="297"/>
                    <a:pt x="826" y="297"/>
                    <a:pt x="831" y="298"/>
                  </a:cubicBezTo>
                  <a:cubicBezTo>
                    <a:pt x="929" y="298"/>
                    <a:pt x="929" y="298"/>
                    <a:pt x="929" y="298"/>
                  </a:cubicBezTo>
                  <a:cubicBezTo>
                    <a:pt x="997" y="298"/>
                    <a:pt x="1029" y="267"/>
                    <a:pt x="1042" y="249"/>
                  </a:cubicBezTo>
                  <a:cubicBezTo>
                    <a:pt x="1042" y="248"/>
                    <a:pt x="1042" y="248"/>
                    <a:pt x="1042" y="248"/>
                  </a:cubicBezTo>
                  <a:cubicBezTo>
                    <a:pt x="1043" y="246"/>
                    <a:pt x="1044" y="245"/>
                    <a:pt x="1045" y="243"/>
                  </a:cubicBezTo>
                  <a:cubicBezTo>
                    <a:pt x="1114" y="123"/>
                    <a:pt x="1114" y="123"/>
                    <a:pt x="1114" y="123"/>
                  </a:cubicBezTo>
                  <a:cubicBezTo>
                    <a:pt x="1153" y="56"/>
                    <a:pt x="1224" y="15"/>
                    <a:pt x="1301" y="15"/>
                  </a:cubicBezTo>
                  <a:cubicBezTo>
                    <a:pt x="1439" y="15"/>
                    <a:pt x="1439" y="15"/>
                    <a:pt x="1439" y="15"/>
                  </a:cubicBezTo>
                  <a:cubicBezTo>
                    <a:pt x="1516" y="15"/>
                    <a:pt x="1587" y="56"/>
                    <a:pt x="1626" y="123"/>
                  </a:cubicBezTo>
                  <a:cubicBezTo>
                    <a:pt x="1694" y="241"/>
                    <a:pt x="1694" y="241"/>
                    <a:pt x="1694" y="241"/>
                  </a:cubicBezTo>
                  <a:cubicBezTo>
                    <a:pt x="1694" y="242"/>
                    <a:pt x="1694" y="242"/>
                    <a:pt x="1694" y="242"/>
                  </a:cubicBezTo>
                  <a:cubicBezTo>
                    <a:pt x="1708" y="263"/>
                    <a:pt x="1742" y="298"/>
                    <a:pt x="1807" y="298"/>
                  </a:cubicBezTo>
                  <a:cubicBezTo>
                    <a:pt x="1924" y="298"/>
                    <a:pt x="1924" y="298"/>
                    <a:pt x="1924" y="298"/>
                  </a:cubicBezTo>
                  <a:cubicBezTo>
                    <a:pt x="1949" y="297"/>
                    <a:pt x="2012" y="288"/>
                    <a:pt x="2045" y="231"/>
                  </a:cubicBezTo>
                  <a:cubicBezTo>
                    <a:pt x="2107" y="123"/>
                    <a:pt x="2107" y="123"/>
                    <a:pt x="2107" y="123"/>
                  </a:cubicBezTo>
                  <a:cubicBezTo>
                    <a:pt x="2146" y="56"/>
                    <a:pt x="2217" y="15"/>
                    <a:pt x="2293" y="15"/>
                  </a:cubicBezTo>
                  <a:cubicBezTo>
                    <a:pt x="2432" y="15"/>
                    <a:pt x="2432" y="15"/>
                    <a:pt x="2432" y="15"/>
                  </a:cubicBezTo>
                  <a:cubicBezTo>
                    <a:pt x="2509" y="15"/>
                    <a:pt x="2580" y="56"/>
                    <a:pt x="2619" y="123"/>
                  </a:cubicBezTo>
                  <a:cubicBezTo>
                    <a:pt x="2688" y="243"/>
                    <a:pt x="2688" y="243"/>
                    <a:pt x="2688" y="243"/>
                  </a:cubicBezTo>
                  <a:cubicBezTo>
                    <a:pt x="2717" y="293"/>
                    <a:pt x="2724" y="352"/>
                    <a:pt x="2709" y="407"/>
                  </a:cubicBezTo>
                  <a:cubicBezTo>
                    <a:pt x="2708" y="411"/>
                    <a:pt x="2712" y="416"/>
                    <a:pt x="2717" y="416"/>
                  </a:cubicBezTo>
                  <a:cubicBezTo>
                    <a:pt x="2720" y="416"/>
                    <a:pt x="2723" y="414"/>
                    <a:pt x="2724" y="410"/>
                  </a:cubicBezTo>
                  <a:cubicBezTo>
                    <a:pt x="2740" y="352"/>
                    <a:pt x="2732" y="289"/>
                    <a:pt x="2701" y="235"/>
                  </a:cubicBezTo>
                </a:path>
              </a:pathLst>
            </a:custGeom>
            <a:gradFill>
              <a:gsLst>
                <a:gs pos="49000">
                  <a:schemeClr val="accent3"/>
                </a:gs>
                <a:gs pos="0">
                  <a:schemeClr val="accent1"/>
                </a:gs>
                <a:gs pos="100000">
                  <a:schemeClr val="accent5"/>
                </a:gs>
              </a:gsLst>
              <a:lin ang="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BFA13986-167D-4E71-9E4A-7F3E5712759B}"/>
                </a:ext>
              </a:extLst>
            </p:cNvPr>
            <p:cNvSpPr>
              <a:spLocks/>
            </p:cNvSpPr>
            <p:nvPr/>
          </p:nvSpPr>
          <p:spPr bwMode="auto">
            <a:xfrm>
              <a:off x="1384300" y="2025795"/>
              <a:ext cx="9423400" cy="3086100"/>
            </a:xfrm>
            <a:custGeom>
              <a:avLst/>
              <a:gdLst>
                <a:gd name="T0" fmla="*/ 2580 w 2610"/>
                <a:gd name="T1" fmla="*/ 203 h 854"/>
                <a:gd name="T2" fmla="*/ 2511 w 2610"/>
                <a:gd name="T3" fmla="*/ 82 h 854"/>
                <a:gd name="T4" fmla="*/ 2367 w 2610"/>
                <a:gd name="T5" fmla="*/ 0 h 854"/>
                <a:gd name="T6" fmla="*/ 2228 w 2610"/>
                <a:gd name="T7" fmla="*/ 0 h 854"/>
                <a:gd name="T8" fmla="*/ 2085 w 2610"/>
                <a:gd name="T9" fmla="*/ 82 h 854"/>
                <a:gd name="T10" fmla="*/ 2023 w 2610"/>
                <a:gd name="T11" fmla="*/ 191 h 854"/>
                <a:gd name="T12" fmla="*/ 1860 w 2610"/>
                <a:gd name="T13" fmla="*/ 282 h 854"/>
                <a:gd name="T14" fmla="*/ 1742 w 2610"/>
                <a:gd name="T15" fmla="*/ 282 h 854"/>
                <a:gd name="T16" fmla="*/ 1587 w 2610"/>
                <a:gd name="T17" fmla="*/ 202 h 854"/>
                <a:gd name="T18" fmla="*/ 1518 w 2610"/>
                <a:gd name="T19" fmla="*/ 82 h 854"/>
                <a:gd name="T20" fmla="*/ 1374 w 2610"/>
                <a:gd name="T21" fmla="*/ 0 h 854"/>
                <a:gd name="T22" fmla="*/ 1236 w 2610"/>
                <a:gd name="T23" fmla="*/ 0 h 854"/>
                <a:gd name="T24" fmla="*/ 1092 w 2610"/>
                <a:gd name="T25" fmla="*/ 82 h 854"/>
                <a:gd name="T26" fmla="*/ 1027 w 2610"/>
                <a:gd name="T27" fmla="*/ 195 h 854"/>
                <a:gd name="T28" fmla="*/ 1027 w 2610"/>
                <a:gd name="T29" fmla="*/ 195 h 854"/>
                <a:gd name="T30" fmla="*/ 1023 w 2610"/>
                <a:gd name="T31" fmla="*/ 203 h 854"/>
                <a:gd name="T32" fmla="*/ 1020 w 2610"/>
                <a:gd name="T33" fmla="*/ 209 h 854"/>
                <a:gd name="T34" fmla="*/ 860 w 2610"/>
                <a:gd name="T35" fmla="*/ 282 h 854"/>
                <a:gd name="T36" fmla="*/ 764 w 2610"/>
                <a:gd name="T37" fmla="*/ 282 h 854"/>
                <a:gd name="T38" fmla="*/ 752 w 2610"/>
                <a:gd name="T39" fmla="*/ 282 h 854"/>
                <a:gd name="T40" fmla="*/ 741 w 2610"/>
                <a:gd name="T41" fmla="*/ 282 h 854"/>
                <a:gd name="T42" fmla="*/ 738 w 2610"/>
                <a:gd name="T43" fmla="*/ 282 h 854"/>
                <a:gd name="T44" fmla="*/ 598 w 2610"/>
                <a:gd name="T45" fmla="*/ 210 h 854"/>
                <a:gd name="T46" fmla="*/ 594 w 2610"/>
                <a:gd name="T47" fmla="*/ 203 h 854"/>
                <a:gd name="T48" fmla="*/ 525 w 2610"/>
                <a:gd name="T49" fmla="*/ 82 h 854"/>
                <a:gd name="T50" fmla="*/ 382 w 2610"/>
                <a:gd name="T51" fmla="*/ 0 h 854"/>
                <a:gd name="T52" fmla="*/ 243 w 2610"/>
                <a:gd name="T53" fmla="*/ 0 h 854"/>
                <a:gd name="T54" fmla="*/ 99 w 2610"/>
                <a:gd name="T55" fmla="*/ 82 h 854"/>
                <a:gd name="T56" fmla="*/ 30 w 2610"/>
                <a:gd name="T57" fmla="*/ 203 h 854"/>
                <a:gd name="T58" fmla="*/ 30 w 2610"/>
                <a:gd name="T59" fmla="*/ 368 h 854"/>
                <a:gd name="T60" fmla="*/ 99 w 2610"/>
                <a:gd name="T61" fmla="*/ 488 h 854"/>
                <a:gd name="T62" fmla="*/ 243 w 2610"/>
                <a:gd name="T63" fmla="*/ 571 h 854"/>
                <a:gd name="T64" fmla="*/ 382 w 2610"/>
                <a:gd name="T65" fmla="*/ 571 h 854"/>
                <a:gd name="T66" fmla="*/ 383 w 2610"/>
                <a:gd name="T67" fmla="*/ 571 h 854"/>
                <a:gd name="T68" fmla="*/ 528 w 2610"/>
                <a:gd name="T69" fmla="*/ 651 h 854"/>
                <a:gd name="T70" fmla="*/ 597 w 2610"/>
                <a:gd name="T71" fmla="*/ 771 h 854"/>
                <a:gd name="T72" fmla="*/ 741 w 2610"/>
                <a:gd name="T73" fmla="*/ 854 h 854"/>
                <a:gd name="T74" fmla="*/ 880 w 2610"/>
                <a:gd name="T75" fmla="*/ 854 h 854"/>
                <a:gd name="T76" fmla="*/ 1023 w 2610"/>
                <a:gd name="T77" fmla="*/ 771 h 854"/>
                <a:gd name="T78" fmla="*/ 1092 w 2610"/>
                <a:gd name="T79" fmla="*/ 651 h 854"/>
                <a:gd name="T80" fmla="*/ 1094 w 2610"/>
                <a:gd name="T81" fmla="*/ 647 h 854"/>
                <a:gd name="T82" fmla="*/ 1227 w 2610"/>
                <a:gd name="T83" fmla="*/ 571 h 854"/>
                <a:gd name="T84" fmla="*/ 1236 w 2610"/>
                <a:gd name="T85" fmla="*/ 571 h 854"/>
                <a:gd name="T86" fmla="*/ 1251 w 2610"/>
                <a:gd name="T87" fmla="*/ 571 h 854"/>
                <a:gd name="T88" fmla="*/ 1271 w 2610"/>
                <a:gd name="T89" fmla="*/ 571 h 854"/>
                <a:gd name="T90" fmla="*/ 1362 w 2610"/>
                <a:gd name="T91" fmla="*/ 571 h 854"/>
                <a:gd name="T92" fmla="*/ 1521 w 2610"/>
                <a:gd name="T93" fmla="*/ 651 h 854"/>
                <a:gd name="T94" fmla="*/ 1590 w 2610"/>
                <a:gd name="T95" fmla="*/ 771 h 854"/>
                <a:gd name="T96" fmla="*/ 1734 w 2610"/>
                <a:gd name="T97" fmla="*/ 854 h 854"/>
                <a:gd name="T98" fmla="*/ 1872 w 2610"/>
                <a:gd name="T99" fmla="*/ 854 h 854"/>
                <a:gd name="T100" fmla="*/ 2016 w 2610"/>
                <a:gd name="T101" fmla="*/ 771 h 854"/>
                <a:gd name="T102" fmla="*/ 2085 w 2610"/>
                <a:gd name="T103" fmla="*/ 651 h 854"/>
                <a:gd name="T104" fmla="*/ 2250 w 2610"/>
                <a:gd name="T105" fmla="*/ 571 h 854"/>
                <a:gd name="T106" fmla="*/ 2367 w 2610"/>
                <a:gd name="T107" fmla="*/ 571 h 854"/>
                <a:gd name="T108" fmla="*/ 2511 w 2610"/>
                <a:gd name="T109" fmla="*/ 488 h 854"/>
                <a:gd name="T110" fmla="*/ 2580 w 2610"/>
                <a:gd name="T111" fmla="*/ 368 h 854"/>
                <a:gd name="T112" fmla="*/ 2580 w 2610"/>
                <a:gd name="T113" fmla="*/ 203 h 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610" h="854">
                  <a:moveTo>
                    <a:pt x="2580" y="203"/>
                  </a:moveTo>
                  <a:cubicBezTo>
                    <a:pt x="2511" y="82"/>
                    <a:pt x="2511" y="82"/>
                    <a:pt x="2511" y="82"/>
                  </a:cubicBezTo>
                  <a:cubicBezTo>
                    <a:pt x="2481" y="31"/>
                    <a:pt x="2426" y="0"/>
                    <a:pt x="2367" y="0"/>
                  </a:cubicBezTo>
                  <a:cubicBezTo>
                    <a:pt x="2228" y="0"/>
                    <a:pt x="2228" y="0"/>
                    <a:pt x="2228" y="0"/>
                  </a:cubicBezTo>
                  <a:cubicBezTo>
                    <a:pt x="2170" y="0"/>
                    <a:pt x="2115" y="31"/>
                    <a:pt x="2085" y="82"/>
                  </a:cubicBezTo>
                  <a:cubicBezTo>
                    <a:pt x="2023" y="191"/>
                    <a:pt x="2023" y="191"/>
                    <a:pt x="2023" y="191"/>
                  </a:cubicBezTo>
                  <a:cubicBezTo>
                    <a:pt x="1976" y="271"/>
                    <a:pt x="1892" y="281"/>
                    <a:pt x="1860" y="282"/>
                  </a:cubicBezTo>
                  <a:cubicBezTo>
                    <a:pt x="1742" y="282"/>
                    <a:pt x="1742" y="282"/>
                    <a:pt x="1742" y="282"/>
                  </a:cubicBezTo>
                  <a:cubicBezTo>
                    <a:pt x="1649" y="282"/>
                    <a:pt x="1603" y="227"/>
                    <a:pt x="1587" y="202"/>
                  </a:cubicBezTo>
                  <a:cubicBezTo>
                    <a:pt x="1518" y="82"/>
                    <a:pt x="1518" y="82"/>
                    <a:pt x="1518" y="82"/>
                  </a:cubicBezTo>
                  <a:cubicBezTo>
                    <a:pt x="1488" y="31"/>
                    <a:pt x="1433" y="0"/>
                    <a:pt x="1374" y="0"/>
                  </a:cubicBezTo>
                  <a:cubicBezTo>
                    <a:pt x="1236" y="0"/>
                    <a:pt x="1236" y="0"/>
                    <a:pt x="1236" y="0"/>
                  </a:cubicBezTo>
                  <a:cubicBezTo>
                    <a:pt x="1177" y="0"/>
                    <a:pt x="1122" y="31"/>
                    <a:pt x="1092" y="82"/>
                  </a:cubicBezTo>
                  <a:cubicBezTo>
                    <a:pt x="1027" y="195"/>
                    <a:pt x="1027" y="195"/>
                    <a:pt x="1027" y="195"/>
                  </a:cubicBezTo>
                  <a:cubicBezTo>
                    <a:pt x="1027" y="195"/>
                    <a:pt x="1027" y="195"/>
                    <a:pt x="1027" y="195"/>
                  </a:cubicBezTo>
                  <a:cubicBezTo>
                    <a:pt x="1023" y="203"/>
                    <a:pt x="1023" y="203"/>
                    <a:pt x="1023" y="203"/>
                  </a:cubicBezTo>
                  <a:cubicBezTo>
                    <a:pt x="1022" y="205"/>
                    <a:pt x="1021" y="207"/>
                    <a:pt x="1020" y="209"/>
                  </a:cubicBezTo>
                  <a:cubicBezTo>
                    <a:pt x="1003" y="233"/>
                    <a:pt x="959" y="283"/>
                    <a:pt x="860" y="282"/>
                  </a:cubicBezTo>
                  <a:cubicBezTo>
                    <a:pt x="764" y="282"/>
                    <a:pt x="764" y="282"/>
                    <a:pt x="764" y="282"/>
                  </a:cubicBezTo>
                  <a:cubicBezTo>
                    <a:pt x="761" y="282"/>
                    <a:pt x="757" y="282"/>
                    <a:pt x="752" y="282"/>
                  </a:cubicBezTo>
                  <a:cubicBezTo>
                    <a:pt x="741" y="282"/>
                    <a:pt x="741" y="282"/>
                    <a:pt x="741" y="282"/>
                  </a:cubicBezTo>
                  <a:cubicBezTo>
                    <a:pt x="740" y="282"/>
                    <a:pt x="739" y="282"/>
                    <a:pt x="738" y="282"/>
                  </a:cubicBezTo>
                  <a:cubicBezTo>
                    <a:pt x="661" y="281"/>
                    <a:pt x="618" y="239"/>
                    <a:pt x="598" y="210"/>
                  </a:cubicBezTo>
                  <a:cubicBezTo>
                    <a:pt x="597" y="208"/>
                    <a:pt x="596" y="205"/>
                    <a:pt x="594" y="203"/>
                  </a:cubicBezTo>
                  <a:cubicBezTo>
                    <a:pt x="525" y="82"/>
                    <a:pt x="525" y="82"/>
                    <a:pt x="525" y="82"/>
                  </a:cubicBezTo>
                  <a:cubicBezTo>
                    <a:pt x="495" y="31"/>
                    <a:pt x="440" y="0"/>
                    <a:pt x="382" y="0"/>
                  </a:cubicBezTo>
                  <a:cubicBezTo>
                    <a:pt x="243" y="0"/>
                    <a:pt x="243" y="0"/>
                    <a:pt x="243" y="0"/>
                  </a:cubicBezTo>
                  <a:cubicBezTo>
                    <a:pt x="184" y="0"/>
                    <a:pt x="129" y="31"/>
                    <a:pt x="99" y="82"/>
                  </a:cubicBezTo>
                  <a:cubicBezTo>
                    <a:pt x="30" y="203"/>
                    <a:pt x="30" y="203"/>
                    <a:pt x="30" y="203"/>
                  </a:cubicBezTo>
                  <a:cubicBezTo>
                    <a:pt x="0" y="254"/>
                    <a:pt x="0" y="317"/>
                    <a:pt x="30" y="368"/>
                  </a:cubicBezTo>
                  <a:cubicBezTo>
                    <a:pt x="99" y="488"/>
                    <a:pt x="99" y="488"/>
                    <a:pt x="99" y="488"/>
                  </a:cubicBezTo>
                  <a:cubicBezTo>
                    <a:pt x="129" y="539"/>
                    <a:pt x="184" y="571"/>
                    <a:pt x="243" y="571"/>
                  </a:cubicBezTo>
                  <a:cubicBezTo>
                    <a:pt x="382" y="571"/>
                    <a:pt x="382" y="571"/>
                    <a:pt x="382" y="571"/>
                  </a:cubicBezTo>
                  <a:cubicBezTo>
                    <a:pt x="382" y="571"/>
                    <a:pt x="383" y="571"/>
                    <a:pt x="383" y="571"/>
                  </a:cubicBezTo>
                  <a:cubicBezTo>
                    <a:pt x="415" y="572"/>
                    <a:pt x="489" y="583"/>
                    <a:pt x="528" y="651"/>
                  </a:cubicBezTo>
                  <a:cubicBezTo>
                    <a:pt x="597" y="771"/>
                    <a:pt x="597" y="771"/>
                    <a:pt x="597" y="771"/>
                  </a:cubicBezTo>
                  <a:cubicBezTo>
                    <a:pt x="627" y="822"/>
                    <a:pt x="682" y="854"/>
                    <a:pt x="741" y="854"/>
                  </a:cubicBezTo>
                  <a:cubicBezTo>
                    <a:pt x="880" y="854"/>
                    <a:pt x="880" y="854"/>
                    <a:pt x="880" y="854"/>
                  </a:cubicBezTo>
                  <a:cubicBezTo>
                    <a:pt x="938" y="854"/>
                    <a:pt x="993" y="822"/>
                    <a:pt x="1023" y="771"/>
                  </a:cubicBezTo>
                  <a:cubicBezTo>
                    <a:pt x="1092" y="651"/>
                    <a:pt x="1092" y="651"/>
                    <a:pt x="1092" y="651"/>
                  </a:cubicBezTo>
                  <a:cubicBezTo>
                    <a:pt x="1093" y="649"/>
                    <a:pt x="1094" y="648"/>
                    <a:pt x="1094" y="647"/>
                  </a:cubicBezTo>
                  <a:cubicBezTo>
                    <a:pt x="1103" y="632"/>
                    <a:pt x="1141" y="575"/>
                    <a:pt x="1227" y="571"/>
                  </a:cubicBezTo>
                  <a:cubicBezTo>
                    <a:pt x="1230" y="571"/>
                    <a:pt x="1233" y="571"/>
                    <a:pt x="1236" y="571"/>
                  </a:cubicBezTo>
                  <a:cubicBezTo>
                    <a:pt x="1251" y="571"/>
                    <a:pt x="1251" y="571"/>
                    <a:pt x="1251" y="571"/>
                  </a:cubicBezTo>
                  <a:cubicBezTo>
                    <a:pt x="1259" y="571"/>
                    <a:pt x="1265" y="571"/>
                    <a:pt x="1271" y="571"/>
                  </a:cubicBezTo>
                  <a:cubicBezTo>
                    <a:pt x="1362" y="571"/>
                    <a:pt x="1362" y="571"/>
                    <a:pt x="1362" y="571"/>
                  </a:cubicBezTo>
                  <a:cubicBezTo>
                    <a:pt x="1381" y="571"/>
                    <a:pt x="1478" y="576"/>
                    <a:pt x="1521" y="651"/>
                  </a:cubicBezTo>
                  <a:cubicBezTo>
                    <a:pt x="1590" y="771"/>
                    <a:pt x="1590" y="771"/>
                    <a:pt x="1590" y="771"/>
                  </a:cubicBezTo>
                  <a:cubicBezTo>
                    <a:pt x="1620" y="822"/>
                    <a:pt x="1675" y="854"/>
                    <a:pt x="1734" y="854"/>
                  </a:cubicBezTo>
                  <a:cubicBezTo>
                    <a:pt x="1872" y="854"/>
                    <a:pt x="1872" y="854"/>
                    <a:pt x="1872" y="854"/>
                  </a:cubicBezTo>
                  <a:cubicBezTo>
                    <a:pt x="1931" y="854"/>
                    <a:pt x="1986" y="822"/>
                    <a:pt x="2016" y="771"/>
                  </a:cubicBezTo>
                  <a:cubicBezTo>
                    <a:pt x="2085" y="651"/>
                    <a:pt x="2085" y="651"/>
                    <a:pt x="2085" y="651"/>
                  </a:cubicBezTo>
                  <a:cubicBezTo>
                    <a:pt x="2088" y="645"/>
                    <a:pt x="2127" y="571"/>
                    <a:pt x="2250" y="571"/>
                  </a:cubicBezTo>
                  <a:cubicBezTo>
                    <a:pt x="2367" y="571"/>
                    <a:pt x="2367" y="571"/>
                    <a:pt x="2367" y="571"/>
                  </a:cubicBezTo>
                  <a:cubicBezTo>
                    <a:pt x="2426" y="571"/>
                    <a:pt x="2481" y="539"/>
                    <a:pt x="2511" y="488"/>
                  </a:cubicBezTo>
                  <a:cubicBezTo>
                    <a:pt x="2580" y="368"/>
                    <a:pt x="2580" y="368"/>
                    <a:pt x="2580" y="368"/>
                  </a:cubicBezTo>
                  <a:cubicBezTo>
                    <a:pt x="2610" y="317"/>
                    <a:pt x="2610" y="254"/>
                    <a:pt x="2580" y="203"/>
                  </a:cubicBezTo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21">
              <a:extLst>
                <a:ext uri="{FF2B5EF4-FFF2-40B4-BE49-F238E27FC236}">
                  <a16:creationId xmlns:a16="http://schemas.microsoft.com/office/drawing/2014/main" id="{452C2A6B-C916-45D8-8C80-34469377381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8313" y="2363932"/>
              <a:ext cx="1536700" cy="1385888"/>
            </a:xfrm>
            <a:custGeom>
              <a:avLst/>
              <a:gdLst>
                <a:gd name="T0" fmla="*/ 463 w 480"/>
                <a:gd name="T1" fmla="*/ 168 h 433"/>
                <a:gd name="T2" fmla="*/ 393 w 480"/>
                <a:gd name="T3" fmla="*/ 48 h 433"/>
                <a:gd name="T4" fmla="*/ 310 w 480"/>
                <a:gd name="T5" fmla="*/ 0 h 433"/>
                <a:gd name="T6" fmla="*/ 171 w 480"/>
                <a:gd name="T7" fmla="*/ 0 h 433"/>
                <a:gd name="T8" fmla="*/ 87 w 480"/>
                <a:gd name="T9" fmla="*/ 48 h 433"/>
                <a:gd name="T10" fmla="*/ 18 w 480"/>
                <a:gd name="T11" fmla="*/ 168 h 433"/>
                <a:gd name="T12" fmla="*/ 18 w 480"/>
                <a:gd name="T13" fmla="*/ 265 h 433"/>
                <a:gd name="T14" fmla="*/ 87 w 480"/>
                <a:gd name="T15" fmla="*/ 385 h 433"/>
                <a:gd name="T16" fmla="*/ 171 w 480"/>
                <a:gd name="T17" fmla="*/ 433 h 433"/>
                <a:gd name="T18" fmla="*/ 310 w 480"/>
                <a:gd name="T19" fmla="*/ 433 h 433"/>
                <a:gd name="T20" fmla="*/ 393 w 480"/>
                <a:gd name="T21" fmla="*/ 385 h 433"/>
                <a:gd name="T22" fmla="*/ 463 w 480"/>
                <a:gd name="T23" fmla="*/ 265 h 433"/>
                <a:gd name="T24" fmla="*/ 463 w 480"/>
                <a:gd name="T25" fmla="*/ 168 h 4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80" h="433">
                  <a:moveTo>
                    <a:pt x="463" y="168"/>
                  </a:moveTo>
                  <a:cubicBezTo>
                    <a:pt x="393" y="48"/>
                    <a:pt x="393" y="48"/>
                    <a:pt x="393" y="48"/>
                  </a:cubicBezTo>
                  <a:cubicBezTo>
                    <a:pt x="376" y="18"/>
                    <a:pt x="344" y="0"/>
                    <a:pt x="310" y="0"/>
                  </a:cubicBezTo>
                  <a:cubicBezTo>
                    <a:pt x="171" y="0"/>
                    <a:pt x="171" y="0"/>
                    <a:pt x="171" y="0"/>
                  </a:cubicBezTo>
                  <a:cubicBezTo>
                    <a:pt x="136" y="0"/>
                    <a:pt x="104" y="18"/>
                    <a:pt x="87" y="48"/>
                  </a:cubicBezTo>
                  <a:cubicBezTo>
                    <a:pt x="18" y="168"/>
                    <a:pt x="18" y="168"/>
                    <a:pt x="18" y="168"/>
                  </a:cubicBezTo>
                  <a:cubicBezTo>
                    <a:pt x="0" y="198"/>
                    <a:pt x="0" y="235"/>
                    <a:pt x="18" y="265"/>
                  </a:cubicBezTo>
                  <a:cubicBezTo>
                    <a:pt x="87" y="385"/>
                    <a:pt x="87" y="385"/>
                    <a:pt x="87" y="385"/>
                  </a:cubicBezTo>
                  <a:cubicBezTo>
                    <a:pt x="104" y="415"/>
                    <a:pt x="136" y="433"/>
                    <a:pt x="171" y="433"/>
                  </a:cubicBezTo>
                  <a:cubicBezTo>
                    <a:pt x="310" y="433"/>
                    <a:pt x="310" y="433"/>
                    <a:pt x="310" y="433"/>
                  </a:cubicBezTo>
                  <a:cubicBezTo>
                    <a:pt x="344" y="433"/>
                    <a:pt x="376" y="415"/>
                    <a:pt x="393" y="385"/>
                  </a:cubicBezTo>
                  <a:cubicBezTo>
                    <a:pt x="463" y="265"/>
                    <a:pt x="463" y="265"/>
                    <a:pt x="463" y="265"/>
                  </a:cubicBezTo>
                  <a:cubicBezTo>
                    <a:pt x="480" y="235"/>
                    <a:pt x="480" y="198"/>
                    <a:pt x="463" y="16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21">
              <a:extLst>
                <a:ext uri="{FF2B5EF4-FFF2-40B4-BE49-F238E27FC236}">
                  <a16:creationId xmlns:a16="http://schemas.microsoft.com/office/drawing/2014/main" id="{AE9FB488-305C-4903-9A1C-0D56B47E58D0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2823" y="3369772"/>
              <a:ext cx="1536700" cy="1385888"/>
            </a:xfrm>
            <a:custGeom>
              <a:avLst/>
              <a:gdLst>
                <a:gd name="T0" fmla="*/ 463 w 480"/>
                <a:gd name="T1" fmla="*/ 168 h 433"/>
                <a:gd name="T2" fmla="*/ 393 w 480"/>
                <a:gd name="T3" fmla="*/ 48 h 433"/>
                <a:gd name="T4" fmla="*/ 310 w 480"/>
                <a:gd name="T5" fmla="*/ 0 h 433"/>
                <a:gd name="T6" fmla="*/ 171 w 480"/>
                <a:gd name="T7" fmla="*/ 0 h 433"/>
                <a:gd name="T8" fmla="*/ 87 w 480"/>
                <a:gd name="T9" fmla="*/ 48 h 433"/>
                <a:gd name="T10" fmla="*/ 18 w 480"/>
                <a:gd name="T11" fmla="*/ 168 h 433"/>
                <a:gd name="T12" fmla="*/ 18 w 480"/>
                <a:gd name="T13" fmla="*/ 265 h 433"/>
                <a:gd name="T14" fmla="*/ 87 w 480"/>
                <a:gd name="T15" fmla="*/ 385 h 433"/>
                <a:gd name="T16" fmla="*/ 171 w 480"/>
                <a:gd name="T17" fmla="*/ 433 h 433"/>
                <a:gd name="T18" fmla="*/ 310 w 480"/>
                <a:gd name="T19" fmla="*/ 433 h 433"/>
                <a:gd name="T20" fmla="*/ 393 w 480"/>
                <a:gd name="T21" fmla="*/ 385 h 433"/>
                <a:gd name="T22" fmla="*/ 463 w 480"/>
                <a:gd name="T23" fmla="*/ 265 h 433"/>
                <a:gd name="T24" fmla="*/ 463 w 480"/>
                <a:gd name="T25" fmla="*/ 168 h 4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80" h="433">
                  <a:moveTo>
                    <a:pt x="463" y="168"/>
                  </a:moveTo>
                  <a:cubicBezTo>
                    <a:pt x="393" y="48"/>
                    <a:pt x="393" y="48"/>
                    <a:pt x="393" y="48"/>
                  </a:cubicBezTo>
                  <a:cubicBezTo>
                    <a:pt x="376" y="18"/>
                    <a:pt x="344" y="0"/>
                    <a:pt x="310" y="0"/>
                  </a:cubicBezTo>
                  <a:cubicBezTo>
                    <a:pt x="171" y="0"/>
                    <a:pt x="171" y="0"/>
                    <a:pt x="171" y="0"/>
                  </a:cubicBezTo>
                  <a:cubicBezTo>
                    <a:pt x="136" y="0"/>
                    <a:pt x="104" y="18"/>
                    <a:pt x="87" y="48"/>
                  </a:cubicBezTo>
                  <a:cubicBezTo>
                    <a:pt x="18" y="168"/>
                    <a:pt x="18" y="168"/>
                    <a:pt x="18" y="168"/>
                  </a:cubicBezTo>
                  <a:cubicBezTo>
                    <a:pt x="0" y="198"/>
                    <a:pt x="0" y="235"/>
                    <a:pt x="18" y="265"/>
                  </a:cubicBezTo>
                  <a:cubicBezTo>
                    <a:pt x="87" y="385"/>
                    <a:pt x="87" y="385"/>
                    <a:pt x="87" y="385"/>
                  </a:cubicBezTo>
                  <a:cubicBezTo>
                    <a:pt x="104" y="415"/>
                    <a:pt x="136" y="433"/>
                    <a:pt x="171" y="433"/>
                  </a:cubicBezTo>
                  <a:cubicBezTo>
                    <a:pt x="310" y="433"/>
                    <a:pt x="310" y="433"/>
                    <a:pt x="310" y="433"/>
                  </a:cubicBezTo>
                  <a:cubicBezTo>
                    <a:pt x="344" y="433"/>
                    <a:pt x="376" y="415"/>
                    <a:pt x="393" y="385"/>
                  </a:cubicBezTo>
                  <a:cubicBezTo>
                    <a:pt x="463" y="265"/>
                    <a:pt x="463" y="265"/>
                    <a:pt x="463" y="265"/>
                  </a:cubicBezTo>
                  <a:cubicBezTo>
                    <a:pt x="480" y="235"/>
                    <a:pt x="480" y="198"/>
                    <a:pt x="463" y="16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A2A30F09-585F-4868-BC66-F49A5D54EE5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7650" y="2363932"/>
              <a:ext cx="1536700" cy="1385888"/>
            </a:xfrm>
            <a:custGeom>
              <a:avLst/>
              <a:gdLst>
                <a:gd name="T0" fmla="*/ 463 w 480"/>
                <a:gd name="T1" fmla="*/ 168 h 433"/>
                <a:gd name="T2" fmla="*/ 393 w 480"/>
                <a:gd name="T3" fmla="*/ 48 h 433"/>
                <a:gd name="T4" fmla="*/ 310 w 480"/>
                <a:gd name="T5" fmla="*/ 0 h 433"/>
                <a:gd name="T6" fmla="*/ 171 w 480"/>
                <a:gd name="T7" fmla="*/ 0 h 433"/>
                <a:gd name="T8" fmla="*/ 87 w 480"/>
                <a:gd name="T9" fmla="*/ 48 h 433"/>
                <a:gd name="T10" fmla="*/ 18 w 480"/>
                <a:gd name="T11" fmla="*/ 168 h 433"/>
                <a:gd name="T12" fmla="*/ 18 w 480"/>
                <a:gd name="T13" fmla="*/ 265 h 433"/>
                <a:gd name="T14" fmla="*/ 87 w 480"/>
                <a:gd name="T15" fmla="*/ 385 h 433"/>
                <a:gd name="T16" fmla="*/ 171 w 480"/>
                <a:gd name="T17" fmla="*/ 433 h 433"/>
                <a:gd name="T18" fmla="*/ 310 w 480"/>
                <a:gd name="T19" fmla="*/ 433 h 433"/>
                <a:gd name="T20" fmla="*/ 393 w 480"/>
                <a:gd name="T21" fmla="*/ 385 h 433"/>
                <a:gd name="T22" fmla="*/ 463 w 480"/>
                <a:gd name="T23" fmla="*/ 265 h 433"/>
                <a:gd name="T24" fmla="*/ 463 w 480"/>
                <a:gd name="T25" fmla="*/ 168 h 4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80" h="433">
                  <a:moveTo>
                    <a:pt x="463" y="168"/>
                  </a:moveTo>
                  <a:cubicBezTo>
                    <a:pt x="393" y="48"/>
                    <a:pt x="393" y="48"/>
                    <a:pt x="393" y="48"/>
                  </a:cubicBezTo>
                  <a:cubicBezTo>
                    <a:pt x="376" y="18"/>
                    <a:pt x="344" y="0"/>
                    <a:pt x="310" y="0"/>
                  </a:cubicBezTo>
                  <a:cubicBezTo>
                    <a:pt x="171" y="0"/>
                    <a:pt x="171" y="0"/>
                    <a:pt x="171" y="0"/>
                  </a:cubicBezTo>
                  <a:cubicBezTo>
                    <a:pt x="136" y="0"/>
                    <a:pt x="104" y="18"/>
                    <a:pt x="87" y="48"/>
                  </a:cubicBezTo>
                  <a:cubicBezTo>
                    <a:pt x="18" y="168"/>
                    <a:pt x="18" y="168"/>
                    <a:pt x="18" y="168"/>
                  </a:cubicBezTo>
                  <a:cubicBezTo>
                    <a:pt x="0" y="198"/>
                    <a:pt x="0" y="235"/>
                    <a:pt x="18" y="265"/>
                  </a:cubicBezTo>
                  <a:cubicBezTo>
                    <a:pt x="87" y="385"/>
                    <a:pt x="87" y="385"/>
                    <a:pt x="87" y="385"/>
                  </a:cubicBezTo>
                  <a:cubicBezTo>
                    <a:pt x="104" y="415"/>
                    <a:pt x="136" y="433"/>
                    <a:pt x="171" y="433"/>
                  </a:cubicBezTo>
                  <a:cubicBezTo>
                    <a:pt x="310" y="433"/>
                    <a:pt x="310" y="433"/>
                    <a:pt x="310" y="433"/>
                  </a:cubicBezTo>
                  <a:cubicBezTo>
                    <a:pt x="344" y="433"/>
                    <a:pt x="376" y="415"/>
                    <a:pt x="393" y="385"/>
                  </a:cubicBezTo>
                  <a:cubicBezTo>
                    <a:pt x="463" y="265"/>
                    <a:pt x="463" y="265"/>
                    <a:pt x="463" y="265"/>
                  </a:cubicBezTo>
                  <a:cubicBezTo>
                    <a:pt x="480" y="235"/>
                    <a:pt x="480" y="198"/>
                    <a:pt x="463" y="16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1">
              <a:extLst>
                <a:ext uri="{FF2B5EF4-FFF2-40B4-BE49-F238E27FC236}">
                  <a16:creationId xmlns:a16="http://schemas.microsoft.com/office/drawing/2014/main" id="{31241928-095D-448B-83B7-D929479DE6DC}"/>
                </a:ext>
              </a:extLst>
            </p:cNvPr>
            <p:cNvSpPr>
              <a:spLocks/>
            </p:cNvSpPr>
            <p:nvPr/>
          </p:nvSpPr>
          <p:spPr bwMode="auto">
            <a:xfrm>
              <a:off x="8918575" y="2363932"/>
              <a:ext cx="1536700" cy="1385888"/>
            </a:xfrm>
            <a:custGeom>
              <a:avLst/>
              <a:gdLst>
                <a:gd name="T0" fmla="*/ 463 w 480"/>
                <a:gd name="T1" fmla="*/ 168 h 433"/>
                <a:gd name="T2" fmla="*/ 393 w 480"/>
                <a:gd name="T3" fmla="*/ 48 h 433"/>
                <a:gd name="T4" fmla="*/ 310 w 480"/>
                <a:gd name="T5" fmla="*/ 0 h 433"/>
                <a:gd name="T6" fmla="*/ 171 w 480"/>
                <a:gd name="T7" fmla="*/ 0 h 433"/>
                <a:gd name="T8" fmla="*/ 87 w 480"/>
                <a:gd name="T9" fmla="*/ 48 h 433"/>
                <a:gd name="T10" fmla="*/ 18 w 480"/>
                <a:gd name="T11" fmla="*/ 168 h 433"/>
                <a:gd name="T12" fmla="*/ 18 w 480"/>
                <a:gd name="T13" fmla="*/ 265 h 433"/>
                <a:gd name="T14" fmla="*/ 87 w 480"/>
                <a:gd name="T15" fmla="*/ 385 h 433"/>
                <a:gd name="T16" fmla="*/ 171 w 480"/>
                <a:gd name="T17" fmla="*/ 433 h 433"/>
                <a:gd name="T18" fmla="*/ 310 w 480"/>
                <a:gd name="T19" fmla="*/ 433 h 433"/>
                <a:gd name="T20" fmla="*/ 393 w 480"/>
                <a:gd name="T21" fmla="*/ 385 h 433"/>
                <a:gd name="T22" fmla="*/ 463 w 480"/>
                <a:gd name="T23" fmla="*/ 265 h 433"/>
                <a:gd name="T24" fmla="*/ 463 w 480"/>
                <a:gd name="T25" fmla="*/ 168 h 4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80" h="433">
                  <a:moveTo>
                    <a:pt x="463" y="168"/>
                  </a:moveTo>
                  <a:cubicBezTo>
                    <a:pt x="393" y="48"/>
                    <a:pt x="393" y="48"/>
                    <a:pt x="393" y="48"/>
                  </a:cubicBezTo>
                  <a:cubicBezTo>
                    <a:pt x="376" y="18"/>
                    <a:pt x="344" y="0"/>
                    <a:pt x="310" y="0"/>
                  </a:cubicBezTo>
                  <a:cubicBezTo>
                    <a:pt x="171" y="0"/>
                    <a:pt x="171" y="0"/>
                    <a:pt x="171" y="0"/>
                  </a:cubicBezTo>
                  <a:cubicBezTo>
                    <a:pt x="136" y="0"/>
                    <a:pt x="104" y="18"/>
                    <a:pt x="87" y="48"/>
                  </a:cubicBezTo>
                  <a:cubicBezTo>
                    <a:pt x="18" y="168"/>
                    <a:pt x="18" y="168"/>
                    <a:pt x="18" y="168"/>
                  </a:cubicBezTo>
                  <a:cubicBezTo>
                    <a:pt x="0" y="198"/>
                    <a:pt x="0" y="235"/>
                    <a:pt x="18" y="265"/>
                  </a:cubicBezTo>
                  <a:cubicBezTo>
                    <a:pt x="87" y="385"/>
                    <a:pt x="87" y="385"/>
                    <a:pt x="87" y="385"/>
                  </a:cubicBezTo>
                  <a:cubicBezTo>
                    <a:pt x="104" y="415"/>
                    <a:pt x="136" y="433"/>
                    <a:pt x="171" y="433"/>
                  </a:cubicBezTo>
                  <a:cubicBezTo>
                    <a:pt x="310" y="433"/>
                    <a:pt x="310" y="433"/>
                    <a:pt x="310" y="433"/>
                  </a:cubicBezTo>
                  <a:cubicBezTo>
                    <a:pt x="344" y="433"/>
                    <a:pt x="376" y="415"/>
                    <a:pt x="393" y="385"/>
                  </a:cubicBezTo>
                  <a:cubicBezTo>
                    <a:pt x="463" y="265"/>
                    <a:pt x="463" y="265"/>
                    <a:pt x="463" y="265"/>
                  </a:cubicBezTo>
                  <a:cubicBezTo>
                    <a:pt x="480" y="235"/>
                    <a:pt x="480" y="198"/>
                    <a:pt x="463" y="16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1">
              <a:extLst>
                <a:ext uri="{FF2B5EF4-FFF2-40B4-BE49-F238E27FC236}">
                  <a16:creationId xmlns:a16="http://schemas.microsoft.com/office/drawing/2014/main" id="{71FAE3B0-B15D-4FA4-97E6-092943D0CEC2}"/>
                </a:ext>
              </a:extLst>
            </p:cNvPr>
            <p:cNvSpPr>
              <a:spLocks/>
            </p:cNvSpPr>
            <p:nvPr/>
          </p:nvSpPr>
          <p:spPr bwMode="auto">
            <a:xfrm>
              <a:off x="7122160" y="3369772"/>
              <a:ext cx="1536700" cy="1385888"/>
            </a:xfrm>
            <a:custGeom>
              <a:avLst/>
              <a:gdLst>
                <a:gd name="T0" fmla="*/ 463 w 480"/>
                <a:gd name="T1" fmla="*/ 168 h 433"/>
                <a:gd name="T2" fmla="*/ 393 w 480"/>
                <a:gd name="T3" fmla="*/ 48 h 433"/>
                <a:gd name="T4" fmla="*/ 310 w 480"/>
                <a:gd name="T5" fmla="*/ 0 h 433"/>
                <a:gd name="T6" fmla="*/ 171 w 480"/>
                <a:gd name="T7" fmla="*/ 0 h 433"/>
                <a:gd name="T8" fmla="*/ 87 w 480"/>
                <a:gd name="T9" fmla="*/ 48 h 433"/>
                <a:gd name="T10" fmla="*/ 18 w 480"/>
                <a:gd name="T11" fmla="*/ 168 h 433"/>
                <a:gd name="T12" fmla="*/ 18 w 480"/>
                <a:gd name="T13" fmla="*/ 265 h 433"/>
                <a:gd name="T14" fmla="*/ 87 w 480"/>
                <a:gd name="T15" fmla="*/ 385 h 433"/>
                <a:gd name="T16" fmla="*/ 171 w 480"/>
                <a:gd name="T17" fmla="*/ 433 h 433"/>
                <a:gd name="T18" fmla="*/ 310 w 480"/>
                <a:gd name="T19" fmla="*/ 433 h 433"/>
                <a:gd name="T20" fmla="*/ 393 w 480"/>
                <a:gd name="T21" fmla="*/ 385 h 433"/>
                <a:gd name="T22" fmla="*/ 463 w 480"/>
                <a:gd name="T23" fmla="*/ 265 h 433"/>
                <a:gd name="T24" fmla="*/ 463 w 480"/>
                <a:gd name="T25" fmla="*/ 168 h 4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80" h="433">
                  <a:moveTo>
                    <a:pt x="463" y="168"/>
                  </a:moveTo>
                  <a:cubicBezTo>
                    <a:pt x="393" y="48"/>
                    <a:pt x="393" y="48"/>
                    <a:pt x="393" y="48"/>
                  </a:cubicBezTo>
                  <a:cubicBezTo>
                    <a:pt x="376" y="18"/>
                    <a:pt x="344" y="0"/>
                    <a:pt x="310" y="0"/>
                  </a:cubicBezTo>
                  <a:cubicBezTo>
                    <a:pt x="171" y="0"/>
                    <a:pt x="171" y="0"/>
                    <a:pt x="171" y="0"/>
                  </a:cubicBezTo>
                  <a:cubicBezTo>
                    <a:pt x="136" y="0"/>
                    <a:pt x="104" y="18"/>
                    <a:pt x="87" y="48"/>
                  </a:cubicBezTo>
                  <a:cubicBezTo>
                    <a:pt x="18" y="168"/>
                    <a:pt x="18" y="168"/>
                    <a:pt x="18" y="168"/>
                  </a:cubicBezTo>
                  <a:cubicBezTo>
                    <a:pt x="0" y="198"/>
                    <a:pt x="0" y="235"/>
                    <a:pt x="18" y="265"/>
                  </a:cubicBezTo>
                  <a:cubicBezTo>
                    <a:pt x="87" y="385"/>
                    <a:pt x="87" y="385"/>
                    <a:pt x="87" y="385"/>
                  </a:cubicBezTo>
                  <a:cubicBezTo>
                    <a:pt x="104" y="415"/>
                    <a:pt x="136" y="433"/>
                    <a:pt x="171" y="433"/>
                  </a:cubicBezTo>
                  <a:cubicBezTo>
                    <a:pt x="310" y="433"/>
                    <a:pt x="310" y="433"/>
                    <a:pt x="310" y="433"/>
                  </a:cubicBezTo>
                  <a:cubicBezTo>
                    <a:pt x="344" y="433"/>
                    <a:pt x="376" y="415"/>
                    <a:pt x="393" y="385"/>
                  </a:cubicBezTo>
                  <a:cubicBezTo>
                    <a:pt x="463" y="265"/>
                    <a:pt x="463" y="265"/>
                    <a:pt x="463" y="265"/>
                  </a:cubicBezTo>
                  <a:cubicBezTo>
                    <a:pt x="480" y="235"/>
                    <a:pt x="480" y="198"/>
                    <a:pt x="463" y="16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2FF1599-6AB5-4D8F-A625-3D42F6626D31}"/>
                </a:ext>
              </a:extLst>
            </p:cNvPr>
            <p:cNvSpPr txBox="1"/>
            <p:nvPr/>
          </p:nvSpPr>
          <p:spPr>
            <a:xfrm>
              <a:off x="2046719" y="2923609"/>
              <a:ext cx="919887" cy="24128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1400" b="1" dirty="0">
                  <a:solidFill>
                    <a:schemeClr val="accent1"/>
                  </a:solidFill>
                </a:rPr>
                <a:t>Week 20-24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E29C521-D396-4ED6-AF38-52B20AEB9CE8}"/>
                </a:ext>
              </a:extLst>
            </p:cNvPr>
            <p:cNvSpPr txBox="1"/>
            <p:nvPr/>
          </p:nvSpPr>
          <p:spPr>
            <a:xfrm>
              <a:off x="5636056" y="2923609"/>
              <a:ext cx="919887" cy="27571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1600" b="1" dirty="0">
                  <a:solidFill>
                    <a:schemeClr val="accent1"/>
                  </a:solidFill>
                </a:rPr>
                <a:t>Week 26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1E22644-9D85-46AA-A148-D1F455F4B1E8}"/>
                </a:ext>
              </a:extLst>
            </p:cNvPr>
            <p:cNvSpPr txBox="1"/>
            <p:nvPr/>
          </p:nvSpPr>
          <p:spPr>
            <a:xfrm>
              <a:off x="9225394" y="2923609"/>
              <a:ext cx="919887" cy="5170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1400" b="1" dirty="0">
                  <a:solidFill>
                    <a:schemeClr val="accent1"/>
                  </a:solidFill>
                </a:rPr>
                <a:t>Week 31 onwards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C38054A-4500-4933-A750-E8D42AAFA5C1}"/>
                </a:ext>
              </a:extLst>
            </p:cNvPr>
            <p:cNvSpPr txBox="1"/>
            <p:nvPr/>
          </p:nvSpPr>
          <p:spPr>
            <a:xfrm>
              <a:off x="3844284" y="3878193"/>
              <a:ext cx="919887" cy="27571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1400" b="1" dirty="0">
                  <a:solidFill>
                    <a:schemeClr val="accent1"/>
                  </a:solidFill>
                </a:rPr>
                <a:t>Week</a:t>
              </a:r>
              <a:r>
                <a:rPr lang="en-US" sz="1600" b="1" dirty="0">
                  <a:solidFill>
                    <a:schemeClr val="accent3"/>
                  </a:solidFill>
                </a:rPr>
                <a:t> </a:t>
              </a:r>
              <a:r>
                <a:rPr lang="en-US" sz="1400" b="1" dirty="0">
                  <a:solidFill>
                    <a:schemeClr val="accent1"/>
                  </a:solidFill>
                </a:rPr>
                <a:t>25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EC6364CA-3899-470B-9786-9D9D9874EDEB}"/>
                </a:ext>
              </a:extLst>
            </p:cNvPr>
            <p:cNvSpPr txBox="1"/>
            <p:nvPr/>
          </p:nvSpPr>
          <p:spPr>
            <a:xfrm>
              <a:off x="7430566" y="3926589"/>
              <a:ext cx="919887" cy="2954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1600" b="1" dirty="0">
                  <a:solidFill>
                    <a:schemeClr val="accent1"/>
                  </a:solidFill>
                </a:rPr>
                <a:t>Week</a:t>
              </a:r>
              <a:r>
                <a:rPr lang="en-US" sz="1600" b="1" dirty="0">
                  <a:solidFill>
                    <a:schemeClr val="accent3"/>
                  </a:solidFill>
                </a:rPr>
                <a:t> </a:t>
              </a:r>
              <a:r>
                <a:rPr lang="en-US" sz="1600" b="1" dirty="0">
                  <a:solidFill>
                    <a:schemeClr val="accent1"/>
                  </a:solidFill>
                </a:rPr>
                <a:t>1-31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AECB11D2-79F4-4140-A084-CCDEA0349078}"/>
                </a:ext>
              </a:extLst>
            </p:cNvPr>
            <p:cNvSpPr txBox="1"/>
            <p:nvPr/>
          </p:nvSpPr>
          <p:spPr>
            <a:xfrm>
              <a:off x="1582048" y="5013613"/>
              <a:ext cx="1628525" cy="20698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50000"/>
                </a:lnSpc>
              </a:pPr>
              <a:endParaRPr lang="en-US" sz="1000" dirty="0">
                <a:solidFill>
                  <a:schemeClr val="tx2"/>
                </a:solidFill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96606697-92AE-48BA-8E83-BBF4BD353CF6}"/>
                </a:ext>
              </a:extLst>
            </p:cNvPr>
            <p:cNvSpPr txBox="1"/>
            <p:nvPr/>
          </p:nvSpPr>
          <p:spPr>
            <a:xfrm>
              <a:off x="1611035" y="4711399"/>
              <a:ext cx="1628525" cy="86664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1600" b="1" dirty="0">
                  <a:solidFill>
                    <a:schemeClr val="tx2"/>
                  </a:solidFill>
                </a:rPr>
                <a:t>Model selection, design, training and testing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75D4DAFF-0053-4B88-93C7-0750134103C9}"/>
                </a:ext>
              </a:extLst>
            </p:cNvPr>
            <p:cNvSpPr txBox="1"/>
            <p:nvPr/>
          </p:nvSpPr>
          <p:spPr>
            <a:xfrm>
              <a:off x="3357673" y="1450455"/>
              <a:ext cx="1881590" cy="31021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GB" b="1" dirty="0">
                  <a:solidFill>
                    <a:schemeClr val="tx2"/>
                  </a:solidFill>
                </a:rPr>
                <a:t>Mid-Defence</a:t>
              </a:r>
              <a:endParaRPr lang="en-US" b="1" dirty="0">
                <a:solidFill>
                  <a:schemeClr val="tx2"/>
                </a:solidFill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4F60FD3A-769A-4BD5-AD81-4C46E00D78BB}"/>
                </a:ext>
              </a:extLst>
            </p:cNvPr>
            <p:cNvSpPr txBox="1"/>
            <p:nvPr/>
          </p:nvSpPr>
          <p:spPr>
            <a:xfrm>
              <a:off x="5281738" y="4781385"/>
              <a:ext cx="1628525" cy="57118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GB" sz="1600" b="1" dirty="0">
                  <a:solidFill>
                    <a:schemeClr val="tx2"/>
                  </a:solidFill>
                </a:rPr>
                <a:t>Deploy the model on cloud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184B5059-A3E0-4ECF-BDC7-7677E04FED2E}"/>
                </a:ext>
              </a:extLst>
            </p:cNvPr>
            <p:cNvSpPr txBox="1"/>
            <p:nvPr/>
          </p:nvSpPr>
          <p:spPr>
            <a:xfrm>
              <a:off x="8814159" y="4781385"/>
              <a:ext cx="1628525" cy="86664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GB" sz="1600" b="1" dirty="0">
                  <a:solidFill>
                    <a:schemeClr val="tx2"/>
                  </a:solidFill>
                </a:rPr>
                <a:t>Deploy Website and Integration with model</a:t>
              </a:r>
              <a:endParaRPr lang="en-US" sz="1600" b="1" dirty="0">
                <a:solidFill>
                  <a:schemeClr val="tx2"/>
                </a:solidFill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24566A29-5CF1-4A68-869C-97624F8AA086}"/>
                </a:ext>
              </a:extLst>
            </p:cNvPr>
            <p:cNvSpPr txBox="1"/>
            <p:nvPr/>
          </p:nvSpPr>
          <p:spPr>
            <a:xfrm>
              <a:off x="7086714" y="1083583"/>
              <a:ext cx="1628525" cy="86664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GB" sz="1600" b="1" dirty="0">
                  <a:solidFill>
                    <a:schemeClr val="tx2"/>
                  </a:solidFill>
                </a:rPr>
                <a:t>Develop website to provide a user-friendly interface</a:t>
              </a:r>
            </a:p>
          </p:txBody>
        </p:sp>
        <p:pic>
          <p:nvPicPr>
            <p:cNvPr id="22" name="Graphic 21">
              <a:extLst>
                <a:ext uri="{FF2B5EF4-FFF2-40B4-BE49-F238E27FC236}">
                  <a16:creationId xmlns:a16="http://schemas.microsoft.com/office/drawing/2014/main" id="{DB6F484B-800F-431D-AC91-03A38A5BBF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4219860" y="2140341"/>
              <a:ext cx="157216" cy="398280"/>
            </a:xfrm>
            <a:prstGeom prst="rect">
              <a:avLst/>
            </a:prstGeom>
          </p:spPr>
        </p:pic>
        <p:pic>
          <p:nvPicPr>
            <p:cNvPr id="74" name="Graphic 73">
              <a:extLst>
                <a:ext uri="{FF2B5EF4-FFF2-40B4-BE49-F238E27FC236}">
                  <a16:creationId xmlns:a16="http://schemas.microsoft.com/office/drawing/2014/main" id="{2130B73F-B3CC-44D1-A891-9754C7E0B80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387124" y="4203678"/>
              <a:ext cx="142875" cy="361950"/>
            </a:xfrm>
            <a:prstGeom prst="rect">
              <a:avLst/>
            </a:prstGeom>
          </p:spPr>
        </p:pic>
        <p:pic>
          <p:nvPicPr>
            <p:cNvPr id="75" name="Graphic 74">
              <a:extLst>
                <a:ext uri="{FF2B5EF4-FFF2-40B4-BE49-F238E27FC236}">
                  <a16:creationId xmlns:a16="http://schemas.microsoft.com/office/drawing/2014/main" id="{7CD08DED-005C-455D-AE9A-A8FEC48FAF1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7814924" y="2140340"/>
              <a:ext cx="157217" cy="398283"/>
            </a:xfrm>
            <a:prstGeom prst="rect">
              <a:avLst/>
            </a:prstGeom>
          </p:spPr>
        </p:pic>
        <p:pic>
          <p:nvPicPr>
            <p:cNvPr id="76" name="Graphic 75">
              <a:extLst>
                <a:ext uri="{FF2B5EF4-FFF2-40B4-BE49-F238E27FC236}">
                  <a16:creationId xmlns:a16="http://schemas.microsoft.com/office/drawing/2014/main" id="{A2455A98-C912-491E-907C-7852BFA2EA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015683" y="4203678"/>
              <a:ext cx="142875" cy="361950"/>
            </a:xfrm>
            <a:prstGeom prst="rect">
              <a:avLst/>
            </a:prstGeom>
          </p:spPr>
        </p:pic>
        <p:pic>
          <p:nvPicPr>
            <p:cNvPr id="77" name="Graphic 76">
              <a:extLst>
                <a:ext uri="{FF2B5EF4-FFF2-40B4-BE49-F238E27FC236}">
                  <a16:creationId xmlns:a16="http://schemas.microsoft.com/office/drawing/2014/main" id="{7E74B9BD-2FBE-4CA6-95C2-C3243B0F613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622818" y="4203678"/>
              <a:ext cx="142875" cy="361950"/>
            </a:xfrm>
            <a:prstGeom prst="rect">
              <a:avLst/>
            </a:prstGeom>
          </p:spPr>
        </p:pic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EAD72C39-E830-4BA9-B18B-8E4CB09481BA}"/>
              </a:ext>
            </a:extLst>
          </p:cNvPr>
          <p:cNvSpPr txBox="1"/>
          <p:nvPr/>
        </p:nvSpPr>
        <p:spPr>
          <a:xfrm>
            <a:off x="410550" y="293357"/>
            <a:ext cx="54637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u="sng" dirty="0">
                <a:solidFill>
                  <a:schemeClr val="tx2"/>
                </a:solidFill>
              </a:rPr>
              <a:t>Project Timeline (Continued)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7BE44397-CCE1-480E-AC7A-1257C3B057A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680" y="6116012"/>
            <a:ext cx="1769339" cy="584776"/>
          </a:xfrm>
          <a:prstGeom prst="rect">
            <a:avLst/>
          </a:prstGeom>
        </p:spPr>
      </p:pic>
      <p:pic>
        <p:nvPicPr>
          <p:cNvPr id="36" name="Picture 2" descr="Image result for nust logo png&quot;">
            <a:extLst>
              <a:ext uri="{FF2B5EF4-FFF2-40B4-BE49-F238E27FC236}">
                <a16:creationId xmlns:a16="http://schemas.microsoft.com/office/drawing/2014/main" id="{AE918F05-1F46-4074-A2D6-7EF3A57AB6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7700" y="5702253"/>
            <a:ext cx="995206" cy="998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22288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Rectangle 1032">
            <a:extLst>
              <a:ext uri="{FF2B5EF4-FFF2-40B4-BE49-F238E27FC236}">
                <a16:creationId xmlns:a16="http://schemas.microsoft.com/office/drawing/2014/main" id="{496400EE-01F4-4229-8B37-91AF30A2EDCE}"/>
              </a:ext>
            </a:extLst>
          </p:cNvPr>
          <p:cNvSpPr/>
          <p:nvPr/>
        </p:nvSpPr>
        <p:spPr>
          <a:xfrm>
            <a:off x="0" y="0"/>
            <a:ext cx="12192000" cy="447198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5F70E13A-66F2-4CD1-9935-0F3816DD9B69}"/>
              </a:ext>
            </a:extLst>
          </p:cNvPr>
          <p:cNvSpPr>
            <a:spLocks/>
          </p:cNvSpPr>
          <p:nvPr/>
        </p:nvSpPr>
        <p:spPr bwMode="auto">
          <a:xfrm>
            <a:off x="7049680" y="1517648"/>
            <a:ext cx="2432050" cy="2947988"/>
          </a:xfrm>
          <a:custGeom>
            <a:avLst/>
            <a:gdLst>
              <a:gd name="T0" fmla="*/ 0 w 1532"/>
              <a:gd name="T1" fmla="*/ 1857 h 1857"/>
              <a:gd name="T2" fmla="*/ 1532 w 1532"/>
              <a:gd name="T3" fmla="*/ 1857 h 1857"/>
              <a:gd name="T4" fmla="*/ 1532 w 1532"/>
              <a:gd name="T5" fmla="*/ 0 h 1857"/>
              <a:gd name="T6" fmla="*/ 0 w 1532"/>
              <a:gd name="T7" fmla="*/ 1857 h 18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532" h="1857">
                <a:moveTo>
                  <a:pt x="0" y="1857"/>
                </a:moveTo>
                <a:lnTo>
                  <a:pt x="1532" y="1857"/>
                </a:lnTo>
                <a:lnTo>
                  <a:pt x="1532" y="0"/>
                </a:lnTo>
                <a:lnTo>
                  <a:pt x="0" y="1857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AE732EAD-172A-4F8B-B3E6-692042B4C0A9}"/>
              </a:ext>
            </a:extLst>
          </p:cNvPr>
          <p:cNvSpPr>
            <a:spLocks/>
          </p:cNvSpPr>
          <p:nvPr/>
        </p:nvSpPr>
        <p:spPr bwMode="auto">
          <a:xfrm>
            <a:off x="9481730" y="1517648"/>
            <a:ext cx="2430463" cy="2947988"/>
          </a:xfrm>
          <a:custGeom>
            <a:avLst/>
            <a:gdLst>
              <a:gd name="T0" fmla="*/ 0 w 1531"/>
              <a:gd name="T1" fmla="*/ 0 h 1857"/>
              <a:gd name="T2" fmla="*/ 0 w 1531"/>
              <a:gd name="T3" fmla="*/ 1857 h 1857"/>
              <a:gd name="T4" fmla="*/ 1531 w 1531"/>
              <a:gd name="T5" fmla="*/ 1857 h 1857"/>
              <a:gd name="T6" fmla="*/ 0 w 1531"/>
              <a:gd name="T7" fmla="*/ 0 h 18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531" h="1857">
                <a:moveTo>
                  <a:pt x="0" y="0"/>
                </a:moveTo>
                <a:lnTo>
                  <a:pt x="0" y="1857"/>
                </a:lnTo>
                <a:lnTo>
                  <a:pt x="1531" y="185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3B5FDA26-79E2-4B9E-BA65-7814ECDB5783}"/>
              </a:ext>
            </a:extLst>
          </p:cNvPr>
          <p:cNvSpPr>
            <a:spLocks/>
          </p:cNvSpPr>
          <p:nvPr/>
        </p:nvSpPr>
        <p:spPr bwMode="auto">
          <a:xfrm>
            <a:off x="5024438" y="2012950"/>
            <a:ext cx="2027238" cy="2459038"/>
          </a:xfrm>
          <a:custGeom>
            <a:avLst/>
            <a:gdLst>
              <a:gd name="T0" fmla="*/ 0 w 1277"/>
              <a:gd name="T1" fmla="*/ 1549 h 1549"/>
              <a:gd name="T2" fmla="*/ 1277 w 1277"/>
              <a:gd name="T3" fmla="*/ 1549 h 1549"/>
              <a:gd name="T4" fmla="*/ 1277 w 1277"/>
              <a:gd name="T5" fmla="*/ 0 h 1549"/>
              <a:gd name="T6" fmla="*/ 0 w 1277"/>
              <a:gd name="T7" fmla="*/ 1549 h 15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277" h="1549">
                <a:moveTo>
                  <a:pt x="0" y="1549"/>
                </a:moveTo>
                <a:lnTo>
                  <a:pt x="1277" y="1549"/>
                </a:lnTo>
                <a:lnTo>
                  <a:pt x="1277" y="0"/>
                </a:lnTo>
                <a:lnTo>
                  <a:pt x="0" y="1549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C4FF3084-79DF-4784-A298-86BB66092521}"/>
              </a:ext>
            </a:extLst>
          </p:cNvPr>
          <p:cNvSpPr>
            <a:spLocks/>
          </p:cNvSpPr>
          <p:nvPr/>
        </p:nvSpPr>
        <p:spPr bwMode="auto">
          <a:xfrm>
            <a:off x="7051675" y="2012950"/>
            <a:ext cx="2024063" cy="2459038"/>
          </a:xfrm>
          <a:custGeom>
            <a:avLst/>
            <a:gdLst>
              <a:gd name="T0" fmla="*/ 0 w 1275"/>
              <a:gd name="T1" fmla="*/ 0 h 1549"/>
              <a:gd name="T2" fmla="*/ 0 w 1275"/>
              <a:gd name="T3" fmla="*/ 1549 h 1549"/>
              <a:gd name="T4" fmla="*/ 1275 w 1275"/>
              <a:gd name="T5" fmla="*/ 1549 h 1549"/>
              <a:gd name="T6" fmla="*/ 0 w 1275"/>
              <a:gd name="T7" fmla="*/ 0 h 15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275" h="1549">
                <a:moveTo>
                  <a:pt x="0" y="0"/>
                </a:moveTo>
                <a:lnTo>
                  <a:pt x="0" y="1549"/>
                </a:lnTo>
                <a:lnTo>
                  <a:pt x="1275" y="154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2CBD56D4-2F42-4D1E-B44B-732FBB2D0A59}"/>
              </a:ext>
            </a:extLst>
          </p:cNvPr>
          <p:cNvSpPr>
            <a:spLocks/>
          </p:cNvSpPr>
          <p:nvPr/>
        </p:nvSpPr>
        <p:spPr bwMode="auto">
          <a:xfrm>
            <a:off x="3665538" y="2505075"/>
            <a:ext cx="1620838" cy="1966913"/>
          </a:xfrm>
          <a:custGeom>
            <a:avLst/>
            <a:gdLst>
              <a:gd name="T0" fmla="*/ 0 w 1021"/>
              <a:gd name="T1" fmla="*/ 1239 h 1239"/>
              <a:gd name="T2" fmla="*/ 1021 w 1021"/>
              <a:gd name="T3" fmla="*/ 1239 h 1239"/>
              <a:gd name="T4" fmla="*/ 1021 w 1021"/>
              <a:gd name="T5" fmla="*/ 0 h 1239"/>
              <a:gd name="T6" fmla="*/ 0 w 1021"/>
              <a:gd name="T7" fmla="*/ 1239 h 12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21" h="1239">
                <a:moveTo>
                  <a:pt x="0" y="1239"/>
                </a:moveTo>
                <a:lnTo>
                  <a:pt x="1021" y="1239"/>
                </a:lnTo>
                <a:lnTo>
                  <a:pt x="1021" y="0"/>
                </a:lnTo>
                <a:lnTo>
                  <a:pt x="0" y="1239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6C4EBF23-8561-4568-838C-A6911FAFDEE9}"/>
              </a:ext>
            </a:extLst>
          </p:cNvPr>
          <p:cNvSpPr>
            <a:spLocks/>
          </p:cNvSpPr>
          <p:nvPr/>
        </p:nvSpPr>
        <p:spPr bwMode="auto">
          <a:xfrm>
            <a:off x="5286375" y="2505075"/>
            <a:ext cx="1622425" cy="1966913"/>
          </a:xfrm>
          <a:custGeom>
            <a:avLst/>
            <a:gdLst>
              <a:gd name="T0" fmla="*/ 0 w 1022"/>
              <a:gd name="T1" fmla="*/ 0 h 1239"/>
              <a:gd name="T2" fmla="*/ 0 w 1022"/>
              <a:gd name="T3" fmla="*/ 1239 h 1239"/>
              <a:gd name="T4" fmla="*/ 1022 w 1022"/>
              <a:gd name="T5" fmla="*/ 1239 h 1239"/>
              <a:gd name="T6" fmla="*/ 0 w 1022"/>
              <a:gd name="T7" fmla="*/ 0 h 12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22" h="1239">
                <a:moveTo>
                  <a:pt x="0" y="0"/>
                </a:moveTo>
                <a:lnTo>
                  <a:pt x="0" y="1239"/>
                </a:lnTo>
                <a:lnTo>
                  <a:pt x="1022" y="123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F35FE465-35C4-4624-8E11-94AB4418524D}"/>
              </a:ext>
            </a:extLst>
          </p:cNvPr>
          <p:cNvSpPr>
            <a:spLocks/>
          </p:cNvSpPr>
          <p:nvPr/>
        </p:nvSpPr>
        <p:spPr bwMode="auto">
          <a:xfrm>
            <a:off x="2301875" y="2997200"/>
            <a:ext cx="1212850" cy="1474788"/>
          </a:xfrm>
          <a:custGeom>
            <a:avLst/>
            <a:gdLst>
              <a:gd name="T0" fmla="*/ 0 w 764"/>
              <a:gd name="T1" fmla="*/ 929 h 929"/>
              <a:gd name="T2" fmla="*/ 764 w 764"/>
              <a:gd name="T3" fmla="*/ 929 h 929"/>
              <a:gd name="T4" fmla="*/ 764 w 764"/>
              <a:gd name="T5" fmla="*/ 0 h 929"/>
              <a:gd name="T6" fmla="*/ 0 w 764"/>
              <a:gd name="T7" fmla="*/ 929 h 9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64" h="929">
                <a:moveTo>
                  <a:pt x="0" y="929"/>
                </a:moveTo>
                <a:lnTo>
                  <a:pt x="764" y="929"/>
                </a:lnTo>
                <a:lnTo>
                  <a:pt x="764" y="0"/>
                </a:lnTo>
                <a:lnTo>
                  <a:pt x="0" y="92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9DF70AAC-C30F-4044-B990-DC012C6CBEFC}"/>
              </a:ext>
            </a:extLst>
          </p:cNvPr>
          <p:cNvSpPr>
            <a:spLocks/>
          </p:cNvSpPr>
          <p:nvPr/>
        </p:nvSpPr>
        <p:spPr bwMode="auto">
          <a:xfrm>
            <a:off x="3514725" y="2997200"/>
            <a:ext cx="1216025" cy="1474788"/>
          </a:xfrm>
          <a:custGeom>
            <a:avLst/>
            <a:gdLst>
              <a:gd name="T0" fmla="*/ 0 w 766"/>
              <a:gd name="T1" fmla="*/ 0 h 929"/>
              <a:gd name="T2" fmla="*/ 0 w 766"/>
              <a:gd name="T3" fmla="*/ 929 h 929"/>
              <a:gd name="T4" fmla="*/ 766 w 766"/>
              <a:gd name="T5" fmla="*/ 929 h 929"/>
              <a:gd name="T6" fmla="*/ 0 w 766"/>
              <a:gd name="T7" fmla="*/ 0 h 9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66" h="929">
                <a:moveTo>
                  <a:pt x="0" y="0"/>
                </a:moveTo>
                <a:lnTo>
                  <a:pt x="0" y="929"/>
                </a:lnTo>
                <a:lnTo>
                  <a:pt x="766" y="92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1C6C85FE-8806-4CA8-B20F-3DC6E7C9CF9B}"/>
              </a:ext>
            </a:extLst>
          </p:cNvPr>
          <p:cNvSpPr>
            <a:spLocks/>
          </p:cNvSpPr>
          <p:nvPr/>
        </p:nvSpPr>
        <p:spPr bwMode="auto">
          <a:xfrm>
            <a:off x="942975" y="3486150"/>
            <a:ext cx="808038" cy="985838"/>
          </a:xfrm>
          <a:custGeom>
            <a:avLst/>
            <a:gdLst>
              <a:gd name="T0" fmla="*/ 0 w 509"/>
              <a:gd name="T1" fmla="*/ 621 h 621"/>
              <a:gd name="T2" fmla="*/ 509 w 509"/>
              <a:gd name="T3" fmla="*/ 621 h 621"/>
              <a:gd name="T4" fmla="*/ 509 w 509"/>
              <a:gd name="T5" fmla="*/ 0 h 621"/>
              <a:gd name="T6" fmla="*/ 0 w 509"/>
              <a:gd name="T7" fmla="*/ 621 h 6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09" h="621">
                <a:moveTo>
                  <a:pt x="0" y="621"/>
                </a:moveTo>
                <a:lnTo>
                  <a:pt x="509" y="621"/>
                </a:lnTo>
                <a:lnTo>
                  <a:pt x="509" y="0"/>
                </a:lnTo>
                <a:lnTo>
                  <a:pt x="0" y="62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9F9BD587-AC83-4D8A-B7C1-6A0408C69155}"/>
              </a:ext>
            </a:extLst>
          </p:cNvPr>
          <p:cNvSpPr>
            <a:spLocks/>
          </p:cNvSpPr>
          <p:nvPr/>
        </p:nvSpPr>
        <p:spPr bwMode="auto">
          <a:xfrm>
            <a:off x="1751013" y="3486150"/>
            <a:ext cx="809625" cy="985838"/>
          </a:xfrm>
          <a:custGeom>
            <a:avLst/>
            <a:gdLst>
              <a:gd name="T0" fmla="*/ 0 w 510"/>
              <a:gd name="T1" fmla="*/ 0 h 621"/>
              <a:gd name="T2" fmla="*/ 0 w 510"/>
              <a:gd name="T3" fmla="*/ 621 h 621"/>
              <a:gd name="T4" fmla="*/ 510 w 510"/>
              <a:gd name="T5" fmla="*/ 621 h 621"/>
              <a:gd name="T6" fmla="*/ 0 w 510"/>
              <a:gd name="T7" fmla="*/ 0 h 6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10" h="621">
                <a:moveTo>
                  <a:pt x="0" y="0"/>
                </a:moveTo>
                <a:lnTo>
                  <a:pt x="0" y="621"/>
                </a:lnTo>
                <a:lnTo>
                  <a:pt x="510" y="62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24" name="Oval 89">
            <a:extLst>
              <a:ext uri="{FF2B5EF4-FFF2-40B4-BE49-F238E27FC236}">
                <a16:creationId xmlns:a16="http://schemas.microsoft.com/office/drawing/2014/main" id="{9A59664C-6FBB-4B5B-AB8E-5C65DEECC6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49400" y="2427288"/>
            <a:ext cx="407988" cy="39846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026" name="Freeform 91">
            <a:extLst>
              <a:ext uri="{FF2B5EF4-FFF2-40B4-BE49-F238E27FC236}">
                <a16:creationId xmlns:a16="http://schemas.microsoft.com/office/drawing/2014/main" id="{D4528F24-BE2A-4798-B877-EAD67B2A4312}"/>
              </a:ext>
            </a:extLst>
          </p:cNvPr>
          <p:cNvSpPr>
            <a:spLocks noEditPoints="1"/>
          </p:cNvSpPr>
          <p:nvPr/>
        </p:nvSpPr>
        <p:spPr bwMode="auto">
          <a:xfrm>
            <a:off x="1592263" y="2465388"/>
            <a:ext cx="325438" cy="322262"/>
          </a:xfrm>
          <a:custGeom>
            <a:avLst/>
            <a:gdLst>
              <a:gd name="T0" fmla="*/ 1 w 100"/>
              <a:gd name="T1" fmla="*/ 50 h 100"/>
              <a:gd name="T2" fmla="*/ 15 w 100"/>
              <a:gd name="T3" fmla="*/ 15 h 100"/>
              <a:gd name="T4" fmla="*/ 50 w 100"/>
              <a:gd name="T5" fmla="*/ 1 h 100"/>
              <a:gd name="T6" fmla="*/ 85 w 100"/>
              <a:gd name="T7" fmla="*/ 15 h 100"/>
              <a:gd name="T8" fmla="*/ 99 w 100"/>
              <a:gd name="T9" fmla="*/ 50 h 100"/>
              <a:gd name="T10" fmla="*/ 85 w 100"/>
              <a:gd name="T11" fmla="*/ 85 h 100"/>
              <a:gd name="T12" fmla="*/ 50 w 100"/>
              <a:gd name="T13" fmla="*/ 99 h 100"/>
              <a:gd name="T14" fmla="*/ 15 w 100"/>
              <a:gd name="T15" fmla="*/ 85 h 100"/>
              <a:gd name="T16" fmla="*/ 1 w 100"/>
              <a:gd name="T17" fmla="*/ 50 h 100"/>
              <a:gd name="T18" fmla="*/ 50 w 100"/>
              <a:gd name="T19" fmla="*/ 0 h 100"/>
              <a:gd name="T20" fmla="*/ 0 w 100"/>
              <a:gd name="T21" fmla="*/ 50 h 100"/>
              <a:gd name="T22" fmla="*/ 0 w 100"/>
              <a:gd name="T23" fmla="*/ 50 h 100"/>
              <a:gd name="T24" fmla="*/ 1 w 100"/>
              <a:gd name="T25" fmla="*/ 50 h 100"/>
              <a:gd name="T26" fmla="*/ 0 w 100"/>
              <a:gd name="T27" fmla="*/ 50 h 100"/>
              <a:gd name="T28" fmla="*/ 0 w 100"/>
              <a:gd name="T29" fmla="*/ 50 h 100"/>
              <a:gd name="T30" fmla="*/ 50 w 100"/>
              <a:gd name="T31" fmla="*/ 100 h 100"/>
              <a:gd name="T32" fmla="*/ 100 w 100"/>
              <a:gd name="T33" fmla="*/ 50 h 100"/>
              <a:gd name="T34" fmla="*/ 50 w 100"/>
              <a:gd name="T35" fmla="*/ 0 h 1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00" h="100">
                <a:moveTo>
                  <a:pt x="1" y="50"/>
                </a:moveTo>
                <a:cubicBezTo>
                  <a:pt x="1" y="36"/>
                  <a:pt x="6" y="24"/>
                  <a:pt x="15" y="15"/>
                </a:cubicBezTo>
                <a:cubicBezTo>
                  <a:pt x="24" y="6"/>
                  <a:pt x="36" y="1"/>
                  <a:pt x="50" y="1"/>
                </a:cubicBezTo>
                <a:cubicBezTo>
                  <a:pt x="63" y="1"/>
                  <a:pt x="76" y="6"/>
                  <a:pt x="85" y="15"/>
                </a:cubicBezTo>
                <a:cubicBezTo>
                  <a:pt x="93" y="24"/>
                  <a:pt x="99" y="36"/>
                  <a:pt x="99" y="50"/>
                </a:cubicBezTo>
                <a:cubicBezTo>
                  <a:pt x="99" y="63"/>
                  <a:pt x="93" y="76"/>
                  <a:pt x="85" y="85"/>
                </a:cubicBezTo>
                <a:cubicBezTo>
                  <a:pt x="76" y="93"/>
                  <a:pt x="63" y="99"/>
                  <a:pt x="50" y="99"/>
                </a:cubicBezTo>
                <a:cubicBezTo>
                  <a:pt x="36" y="99"/>
                  <a:pt x="24" y="93"/>
                  <a:pt x="15" y="85"/>
                </a:cubicBezTo>
                <a:cubicBezTo>
                  <a:pt x="6" y="76"/>
                  <a:pt x="1" y="63"/>
                  <a:pt x="1" y="50"/>
                </a:cubicBezTo>
                <a:moveTo>
                  <a:pt x="50" y="0"/>
                </a:moveTo>
                <a:cubicBezTo>
                  <a:pt x="22" y="0"/>
                  <a:pt x="0" y="22"/>
                  <a:pt x="0" y="50"/>
                </a:cubicBezTo>
                <a:cubicBezTo>
                  <a:pt x="0" y="50"/>
                  <a:pt x="0" y="50"/>
                  <a:pt x="0" y="50"/>
                </a:cubicBezTo>
                <a:cubicBezTo>
                  <a:pt x="1" y="50"/>
                  <a:pt x="1" y="50"/>
                  <a:pt x="1" y="50"/>
                </a:cubicBezTo>
                <a:cubicBezTo>
                  <a:pt x="0" y="50"/>
                  <a:pt x="0" y="50"/>
                  <a:pt x="0" y="50"/>
                </a:cubicBezTo>
                <a:cubicBezTo>
                  <a:pt x="0" y="50"/>
                  <a:pt x="0" y="50"/>
                  <a:pt x="0" y="50"/>
                </a:cubicBezTo>
                <a:cubicBezTo>
                  <a:pt x="0" y="77"/>
                  <a:pt x="22" y="100"/>
                  <a:pt x="50" y="100"/>
                </a:cubicBezTo>
                <a:cubicBezTo>
                  <a:pt x="77" y="100"/>
                  <a:pt x="100" y="77"/>
                  <a:pt x="100" y="50"/>
                </a:cubicBezTo>
                <a:cubicBezTo>
                  <a:pt x="100" y="22"/>
                  <a:pt x="77" y="0"/>
                  <a:pt x="50" y="0"/>
                </a:cubicBezTo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27" name="Freeform 92">
            <a:extLst>
              <a:ext uri="{FF2B5EF4-FFF2-40B4-BE49-F238E27FC236}">
                <a16:creationId xmlns:a16="http://schemas.microsoft.com/office/drawing/2014/main" id="{1396C6B2-FC2D-4727-94C3-1407AA0040C7}"/>
              </a:ext>
            </a:extLst>
          </p:cNvPr>
          <p:cNvSpPr>
            <a:spLocks/>
          </p:cNvSpPr>
          <p:nvPr/>
        </p:nvSpPr>
        <p:spPr bwMode="auto">
          <a:xfrm>
            <a:off x="1751013" y="2870200"/>
            <a:ext cx="0" cy="501650"/>
          </a:xfrm>
          <a:custGeom>
            <a:avLst/>
            <a:gdLst>
              <a:gd name="T0" fmla="*/ 316 h 316"/>
              <a:gd name="T1" fmla="*/ 0 h 316"/>
              <a:gd name="T2" fmla="*/ 316 h 316"/>
            </a:gdLst>
            <a:ahLst/>
            <a:cxnLst>
              <a:cxn ang="0">
                <a:pos x="0" y="T0"/>
              </a:cxn>
              <a:cxn ang="0">
                <a:pos x="0" y="T1"/>
              </a:cxn>
              <a:cxn ang="0">
                <a:pos x="0" y="T2"/>
              </a:cxn>
            </a:cxnLst>
            <a:rect l="0" t="0" r="r" b="b"/>
            <a:pathLst>
              <a:path h="316">
                <a:moveTo>
                  <a:pt x="0" y="316"/>
                </a:moveTo>
                <a:lnTo>
                  <a:pt x="0" y="0"/>
                </a:lnTo>
                <a:lnTo>
                  <a:pt x="0" y="31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28" name="Line 93">
            <a:extLst>
              <a:ext uri="{FF2B5EF4-FFF2-40B4-BE49-F238E27FC236}">
                <a16:creationId xmlns:a16="http://schemas.microsoft.com/office/drawing/2014/main" id="{98BA9088-8C8B-48E7-9A49-A3BE5C2DC40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751013" y="2870200"/>
            <a:ext cx="0" cy="50165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29" name="Line 94">
            <a:extLst>
              <a:ext uri="{FF2B5EF4-FFF2-40B4-BE49-F238E27FC236}">
                <a16:creationId xmlns:a16="http://schemas.microsoft.com/office/drawing/2014/main" id="{296467B4-D73E-4D91-A986-D9765B17B5B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751013" y="2889250"/>
            <a:ext cx="0" cy="463550"/>
          </a:xfrm>
          <a:prstGeom prst="line">
            <a:avLst/>
          </a:prstGeom>
          <a:noFill/>
          <a:ln w="9525" cap="flat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0" name="Oval 95">
            <a:extLst>
              <a:ext uri="{FF2B5EF4-FFF2-40B4-BE49-F238E27FC236}">
                <a16:creationId xmlns:a16="http://schemas.microsoft.com/office/drawing/2014/main" id="{E5ADAB4B-1D81-42D7-9C9E-CF0AE6786C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31963" y="3330575"/>
            <a:ext cx="42863" cy="4127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1" name="Oval 96">
            <a:extLst>
              <a:ext uri="{FF2B5EF4-FFF2-40B4-BE49-F238E27FC236}">
                <a16:creationId xmlns:a16="http://schemas.microsoft.com/office/drawing/2014/main" id="{E5B6F5CD-5280-478C-8616-0F093B1F01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31963" y="2870200"/>
            <a:ext cx="42863" cy="4286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D5972338-B34E-48AE-AF39-4E85E431B0B0}"/>
              </a:ext>
            </a:extLst>
          </p:cNvPr>
          <p:cNvSpPr txBox="1"/>
          <p:nvPr/>
        </p:nvSpPr>
        <p:spPr>
          <a:xfrm>
            <a:off x="1633739" y="2483646"/>
            <a:ext cx="236933" cy="2722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600" dirty="0">
                <a:solidFill>
                  <a:srgbClr val="FFFFFF"/>
                </a:solidFill>
                <a:latin typeface="+mj-lt"/>
              </a:rPr>
              <a:t>1</a:t>
            </a:r>
          </a:p>
        </p:txBody>
      </p:sp>
      <p:sp>
        <p:nvSpPr>
          <p:cNvPr id="100" name="Oval 89">
            <a:extLst>
              <a:ext uri="{FF2B5EF4-FFF2-40B4-BE49-F238E27FC236}">
                <a16:creationId xmlns:a16="http://schemas.microsoft.com/office/drawing/2014/main" id="{49A7D8E3-D1C7-41C9-8BB8-D8D64121CA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11919" y="1956592"/>
            <a:ext cx="407988" cy="39846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1" name="Freeform 91">
            <a:extLst>
              <a:ext uri="{FF2B5EF4-FFF2-40B4-BE49-F238E27FC236}">
                <a16:creationId xmlns:a16="http://schemas.microsoft.com/office/drawing/2014/main" id="{2CBED507-AFF7-49CB-B662-9BE9381C4BBC}"/>
              </a:ext>
            </a:extLst>
          </p:cNvPr>
          <p:cNvSpPr>
            <a:spLocks noEditPoints="1"/>
          </p:cNvSpPr>
          <p:nvPr/>
        </p:nvSpPr>
        <p:spPr bwMode="auto">
          <a:xfrm>
            <a:off x="3354782" y="1994692"/>
            <a:ext cx="325438" cy="322262"/>
          </a:xfrm>
          <a:custGeom>
            <a:avLst/>
            <a:gdLst>
              <a:gd name="T0" fmla="*/ 1 w 100"/>
              <a:gd name="T1" fmla="*/ 50 h 100"/>
              <a:gd name="T2" fmla="*/ 15 w 100"/>
              <a:gd name="T3" fmla="*/ 15 h 100"/>
              <a:gd name="T4" fmla="*/ 50 w 100"/>
              <a:gd name="T5" fmla="*/ 1 h 100"/>
              <a:gd name="T6" fmla="*/ 85 w 100"/>
              <a:gd name="T7" fmla="*/ 15 h 100"/>
              <a:gd name="T8" fmla="*/ 99 w 100"/>
              <a:gd name="T9" fmla="*/ 50 h 100"/>
              <a:gd name="T10" fmla="*/ 85 w 100"/>
              <a:gd name="T11" fmla="*/ 85 h 100"/>
              <a:gd name="T12" fmla="*/ 50 w 100"/>
              <a:gd name="T13" fmla="*/ 99 h 100"/>
              <a:gd name="T14" fmla="*/ 15 w 100"/>
              <a:gd name="T15" fmla="*/ 85 h 100"/>
              <a:gd name="T16" fmla="*/ 1 w 100"/>
              <a:gd name="T17" fmla="*/ 50 h 100"/>
              <a:gd name="T18" fmla="*/ 50 w 100"/>
              <a:gd name="T19" fmla="*/ 0 h 100"/>
              <a:gd name="T20" fmla="*/ 0 w 100"/>
              <a:gd name="T21" fmla="*/ 50 h 100"/>
              <a:gd name="T22" fmla="*/ 0 w 100"/>
              <a:gd name="T23" fmla="*/ 50 h 100"/>
              <a:gd name="T24" fmla="*/ 1 w 100"/>
              <a:gd name="T25" fmla="*/ 50 h 100"/>
              <a:gd name="T26" fmla="*/ 0 w 100"/>
              <a:gd name="T27" fmla="*/ 50 h 100"/>
              <a:gd name="T28" fmla="*/ 0 w 100"/>
              <a:gd name="T29" fmla="*/ 50 h 100"/>
              <a:gd name="T30" fmla="*/ 50 w 100"/>
              <a:gd name="T31" fmla="*/ 100 h 100"/>
              <a:gd name="T32" fmla="*/ 100 w 100"/>
              <a:gd name="T33" fmla="*/ 50 h 100"/>
              <a:gd name="T34" fmla="*/ 50 w 100"/>
              <a:gd name="T35" fmla="*/ 0 h 1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00" h="100">
                <a:moveTo>
                  <a:pt x="1" y="50"/>
                </a:moveTo>
                <a:cubicBezTo>
                  <a:pt x="1" y="36"/>
                  <a:pt x="6" y="24"/>
                  <a:pt x="15" y="15"/>
                </a:cubicBezTo>
                <a:cubicBezTo>
                  <a:pt x="24" y="6"/>
                  <a:pt x="36" y="1"/>
                  <a:pt x="50" y="1"/>
                </a:cubicBezTo>
                <a:cubicBezTo>
                  <a:pt x="63" y="1"/>
                  <a:pt x="76" y="6"/>
                  <a:pt x="85" y="15"/>
                </a:cubicBezTo>
                <a:cubicBezTo>
                  <a:pt x="93" y="24"/>
                  <a:pt x="99" y="36"/>
                  <a:pt x="99" y="50"/>
                </a:cubicBezTo>
                <a:cubicBezTo>
                  <a:pt x="99" y="63"/>
                  <a:pt x="93" y="76"/>
                  <a:pt x="85" y="85"/>
                </a:cubicBezTo>
                <a:cubicBezTo>
                  <a:pt x="76" y="93"/>
                  <a:pt x="63" y="99"/>
                  <a:pt x="50" y="99"/>
                </a:cubicBezTo>
                <a:cubicBezTo>
                  <a:pt x="36" y="99"/>
                  <a:pt x="24" y="93"/>
                  <a:pt x="15" y="85"/>
                </a:cubicBezTo>
                <a:cubicBezTo>
                  <a:pt x="6" y="76"/>
                  <a:pt x="1" y="63"/>
                  <a:pt x="1" y="50"/>
                </a:cubicBezTo>
                <a:moveTo>
                  <a:pt x="50" y="0"/>
                </a:moveTo>
                <a:cubicBezTo>
                  <a:pt x="22" y="0"/>
                  <a:pt x="0" y="22"/>
                  <a:pt x="0" y="50"/>
                </a:cubicBezTo>
                <a:cubicBezTo>
                  <a:pt x="0" y="50"/>
                  <a:pt x="0" y="50"/>
                  <a:pt x="0" y="50"/>
                </a:cubicBezTo>
                <a:cubicBezTo>
                  <a:pt x="1" y="50"/>
                  <a:pt x="1" y="50"/>
                  <a:pt x="1" y="50"/>
                </a:cubicBezTo>
                <a:cubicBezTo>
                  <a:pt x="0" y="50"/>
                  <a:pt x="0" y="50"/>
                  <a:pt x="0" y="50"/>
                </a:cubicBezTo>
                <a:cubicBezTo>
                  <a:pt x="0" y="50"/>
                  <a:pt x="0" y="50"/>
                  <a:pt x="0" y="50"/>
                </a:cubicBezTo>
                <a:cubicBezTo>
                  <a:pt x="0" y="77"/>
                  <a:pt x="22" y="100"/>
                  <a:pt x="50" y="100"/>
                </a:cubicBezTo>
                <a:cubicBezTo>
                  <a:pt x="77" y="100"/>
                  <a:pt x="100" y="77"/>
                  <a:pt x="100" y="50"/>
                </a:cubicBezTo>
                <a:cubicBezTo>
                  <a:pt x="100" y="22"/>
                  <a:pt x="77" y="0"/>
                  <a:pt x="50" y="0"/>
                </a:cubicBezTo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2" name="Freeform 92">
            <a:extLst>
              <a:ext uri="{FF2B5EF4-FFF2-40B4-BE49-F238E27FC236}">
                <a16:creationId xmlns:a16="http://schemas.microsoft.com/office/drawing/2014/main" id="{BF847F61-5438-473E-B099-D4BA6579E4D8}"/>
              </a:ext>
            </a:extLst>
          </p:cNvPr>
          <p:cNvSpPr>
            <a:spLocks/>
          </p:cNvSpPr>
          <p:nvPr/>
        </p:nvSpPr>
        <p:spPr bwMode="auto">
          <a:xfrm>
            <a:off x="3513532" y="2399504"/>
            <a:ext cx="0" cy="501650"/>
          </a:xfrm>
          <a:custGeom>
            <a:avLst/>
            <a:gdLst>
              <a:gd name="T0" fmla="*/ 316 h 316"/>
              <a:gd name="T1" fmla="*/ 0 h 316"/>
              <a:gd name="T2" fmla="*/ 316 h 316"/>
            </a:gdLst>
            <a:ahLst/>
            <a:cxnLst>
              <a:cxn ang="0">
                <a:pos x="0" y="T0"/>
              </a:cxn>
              <a:cxn ang="0">
                <a:pos x="0" y="T1"/>
              </a:cxn>
              <a:cxn ang="0">
                <a:pos x="0" y="T2"/>
              </a:cxn>
            </a:cxnLst>
            <a:rect l="0" t="0" r="r" b="b"/>
            <a:pathLst>
              <a:path h="316">
                <a:moveTo>
                  <a:pt x="0" y="316"/>
                </a:moveTo>
                <a:lnTo>
                  <a:pt x="0" y="0"/>
                </a:lnTo>
                <a:lnTo>
                  <a:pt x="0" y="31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" name="Line 93">
            <a:extLst>
              <a:ext uri="{FF2B5EF4-FFF2-40B4-BE49-F238E27FC236}">
                <a16:creationId xmlns:a16="http://schemas.microsoft.com/office/drawing/2014/main" id="{BC817649-C444-406B-ACDE-EDC387044B3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513532" y="2399504"/>
            <a:ext cx="0" cy="50165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4" name="Line 94">
            <a:extLst>
              <a:ext uri="{FF2B5EF4-FFF2-40B4-BE49-F238E27FC236}">
                <a16:creationId xmlns:a16="http://schemas.microsoft.com/office/drawing/2014/main" id="{5475F1D7-6ADE-436C-A8F1-5BC6D58F63A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513532" y="2418554"/>
            <a:ext cx="0" cy="463550"/>
          </a:xfrm>
          <a:prstGeom prst="line">
            <a:avLst/>
          </a:prstGeom>
          <a:noFill/>
          <a:ln w="9525" cap="flat">
            <a:solidFill>
              <a:schemeClr val="accent2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5" name="Oval 95">
            <a:extLst>
              <a:ext uri="{FF2B5EF4-FFF2-40B4-BE49-F238E27FC236}">
                <a16:creationId xmlns:a16="http://schemas.microsoft.com/office/drawing/2014/main" id="{4BAAA4EB-89BA-4705-B61F-3A62F89AC7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94482" y="2859879"/>
            <a:ext cx="42863" cy="4127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6" name="Oval 96">
            <a:extLst>
              <a:ext uri="{FF2B5EF4-FFF2-40B4-BE49-F238E27FC236}">
                <a16:creationId xmlns:a16="http://schemas.microsoft.com/office/drawing/2014/main" id="{CFF31906-BFE0-4B6F-8407-4FA618B72F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94482" y="2399504"/>
            <a:ext cx="42863" cy="4286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45FF28CC-0E78-4910-91E9-2C023B5F6C9E}"/>
              </a:ext>
            </a:extLst>
          </p:cNvPr>
          <p:cNvSpPr txBox="1"/>
          <p:nvPr/>
        </p:nvSpPr>
        <p:spPr>
          <a:xfrm>
            <a:off x="3396258" y="2012950"/>
            <a:ext cx="236933" cy="2722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600" dirty="0">
                <a:solidFill>
                  <a:srgbClr val="FFFFFF"/>
                </a:solidFill>
                <a:latin typeface="+mj-lt"/>
              </a:rPr>
              <a:t>2</a:t>
            </a:r>
          </a:p>
        </p:txBody>
      </p:sp>
      <p:sp>
        <p:nvSpPr>
          <p:cNvPr id="110" name="Oval 89">
            <a:extLst>
              <a:ext uri="{FF2B5EF4-FFF2-40B4-BE49-F238E27FC236}">
                <a16:creationId xmlns:a16="http://schemas.microsoft.com/office/drawing/2014/main" id="{56A196EB-B68C-40DB-9066-74B93A53A9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73049" y="1479548"/>
            <a:ext cx="407988" cy="39846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1" name="Freeform 91">
            <a:extLst>
              <a:ext uri="{FF2B5EF4-FFF2-40B4-BE49-F238E27FC236}">
                <a16:creationId xmlns:a16="http://schemas.microsoft.com/office/drawing/2014/main" id="{F9EA608D-B25B-4805-9501-976D1BB58772}"/>
              </a:ext>
            </a:extLst>
          </p:cNvPr>
          <p:cNvSpPr>
            <a:spLocks noEditPoints="1"/>
          </p:cNvSpPr>
          <p:nvPr/>
        </p:nvSpPr>
        <p:spPr bwMode="auto">
          <a:xfrm>
            <a:off x="5115912" y="1517648"/>
            <a:ext cx="325438" cy="322262"/>
          </a:xfrm>
          <a:custGeom>
            <a:avLst/>
            <a:gdLst>
              <a:gd name="T0" fmla="*/ 1 w 100"/>
              <a:gd name="T1" fmla="*/ 50 h 100"/>
              <a:gd name="T2" fmla="*/ 15 w 100"/>
              <a:gd name="T3" fmla="*/ 15 h 100"/>
              <a:gd name="T4" fmla="*/ 50 w 100"/>
              <a:gd name="T5" fmla="*/ 1 h 100"/>
              <a:gd name="T6" fmla="*/ 85 w 100"/>
              <a:gd name="T7" fmla="*/ 15 h 100"/>
              <a:gd name="T8" fmla="*/ 99 w 100"/>
              <a:gd name="T9" fmla="*/ 50 h 100"/>
              <a:gd name="T10" fmla="*/ 85 w 100"/>
              <a:gd name="T11" fmla="*/ 85 h 100"/>
              <a:gd name="T12" fmla="*/ 50 w 100"/>
              <a:gd name="T13" fmla="*/ 99 h 100"/>
              <a:gd name="T14" fmla="*/ 15 w 100"/>
              <a:gd name="T15" fmla="*/ 85 h 100"/>
              <a:gd name="T16" fmla="*/ 1 w 100"/>
              <a:gd name="T17" fmla="*/ 50 h 100"/>
              <a:gd name="T18" fmla="*/ 50 w 100"/>
              <a:gd name="T19" fmla="*/ 0 h 100"/>
              <a:gd name="T20" fmla="*/ 0 w 100"/>
              <a:gd name="T21" fmla="*/ 50 h 100"/>
              <a:gd name="T22" fmla="*/ 0 w 100"/>
              <a:gd name="T23" fmla="*/ 50 h 100"/>
              <a:gd name="T24" fmla="*/ 1 w 100"/>
              <a:gd name="T25" fmla="*/ 50 h 100"/>
              <a:gd name="T26" fmla="*/ 0 w 100"/>
              <a:gd name="T27" fmla="*/ 50 h 100"/>
              <a:gd name="T28" fmla="*/ 0 w 100"/>
              <a:gd name="T29" fmla="*/ 50 h 100"/>
              <a:gd name="T30" fmla="*/ 50 w 100"/>
              <a:gd name="T31" fmla="*/ 100 h 100"/>
              <a:gd name="T32" fmla="*/ 100 w 100"/>
              <a:gd name="T33" fmla="*/ 50 h 100"/>
              <a:gd name="T34" fmla="*/ 50 w 100"/>
              <a:gd name="T35" fmla="*/ 0 h 1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00" h="100">
                <a:moveTo>
                  <a:pt x="1" y="50"/>
                </a:moveTo>
                <a:cubicBezTo>
                  <a:pt x="1" y="36"/>
                  <a:pt x="6" y="24"/>
                  <a:pt x="15" y="15"/>
                </a:cubicBezTo>
                <a:cubicBezTo>
                  <a:pt x="24" y="6"/>
                  <a:pt x="36" y="1"/>
                  <a:pt x="50" y="1"/>
                </a:cubicBezTo>
                <a:cubicBezTo>
                  <a:pt x="63" y="1"/>
                  <a:pt x="76" y="6"/>
                  <a:pt x="85" y="15"/>
                </a:cubicBezTo>
                <a:cubicBezTo>
                  <a:pt x="93" y="24"/>
                  <a:pt x="99" y="36"/>
                  <a:pt x="99" y="50"/>
                </a:cubicBezTo>
                <a:cubicBezTo>
                  <a:pt x="99" y="63"/>
                  <a:pt x="93" y="76"/>
                  <a:pt x="85" y="85"/>
                </a:cubicBezTo>
                <a:cubicBezTo>
                  <a:pt x="76" y="93"/>
                  <a:pt x="63" y="99"/>
                  <a:pt x="50" y="99"/>
                </a:cubicBezTo>
                <a:cubicBezTo>
                  <a:pt x="36" y="99"/>
                  <a:pt x="24" y="93"/>
                  <a:pt x="15" y="85"/>
                </a:cubicBezTo>
                <a:cubicBezTo>
                  <a:pt x="6" y="76"/>
                  <a:pt x="1" y="63"/>
                  <a:pt x="1" y="50"/>
                </a:cubicBezTo>
                <a:moveTo>
                  <a:pt x="50" y="0"/>
                </a:moveTo>
                <a:cubicBezTo>
                  <a:pt x="22" y="0"/>
                  <a:pt x="0" y="22"/>
                  <a:pt x="0" y="50"/>
                </a:cubicBezTo>
                <a:cubicBezTo>
                  <a:pt x="0" y="50"/>
                  <a:pt x="0" y="50"/>
                  <a:pt x="0" y="50"/>
                </a:cubicBezTo>
                <a:cubicBezTo>
                  <a:pt x="1" y="50"/>
                  <a:pt x="1" y="50"/>
                  <a:pt x="1" y="50"/>
                </a:cubicBezTo>
                <a:cubicBezTo>
                  <a:pt x="0" y="50"/>
                  <a:pt x="0" y="50"/>
                  <a:pt x="0" y="50"/>
                </a:cubicBezTo>
                <a:cubicBezTo>
                  <a:pt x="0" y="50"/>
                  <a:pt x="0" y="50"/>
                  <a:pt x="0" y="50"/>
                </a:cubicBezTo>
                <a:cubicBezTo>
                  <a:pt x="0" y="77"/>
                  <a:pt x="22" y="100"/>
                  <a:pt x="50" y="100"/>
                </a:cubicBezTo>
                <a:cubicBezTo>
                  <a:pt x="77" y="100"/>
                  <a:pt x="100" y="77"/>
                  <a:pt x="100" y="50"/>
                </a:cubicBezTo>
                <a:cubicBezTo>
                  <a:pt x="100" y="22"/>
                  <a:pt x="77" y="0"/>
                  <a:pt x="50" y="0"/>
                </a:cubicBezTo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2" name="Freeform 92">
            <a:extLst>
              <a:ext uri="{FF2B5EF4-FFF2-40B4-BE49-F238E27FC236}">
                <a16:creationId xmlns:a16="http://schemas.microsoft.com/office/drawing/2014/main" id="{1B2F04F0-4CD0-4E11-93DC-115ED347EE88}"/>
              </a:ext>
            </a:extLst>
          </p:cNvPr>
          <p:cNvSpPr>
            <a:spLocks/>
          </p:cNvSpPr>
          <p:nvPr/>
        </p:nvSpPr>
        <p:spPr bwMode="auto">
          <a:xfrm>
            <a:off x="5274662" y="1922460"/>
            <a:ext cx="0" cy="501650"/>
          </a:xfrm>
          <a:custGeom>
            <a:avLst/>
            <a:gdLst>
              <a:gd name="T0" fmla="*/ 316 h 316"/>
              <a:gd name="T1" fmla="*/ 0 h 316"/>
              <a:gd name="T2" fmla="*/ 316 h 316"/>
            </a:gdLst>
            <a:ahLst/>
            <a:cxnLst>
              <a:cxn ang="0">
                <a:pos x="0" y="T0"/>
              </a:cxn>
              <a:cxn ang="0">
                <a:pos x="0" y="T1"/>
              </a:cxn>
              <a:cxn ang="0">
                <a:pos x="0" y="T2"/>
              </a:cxn>
            </a:cxnLst>
            <a:rect l="0" t="0" r="r" b="b"/>
            <a:pathLst>
              <a:path h="316">
                <a:moveTo>
                  <a:pt x="0" y="316"/>
                </a:moveTo>
                <a:lnTo>
                  <a:pt x="0" y="0"/>
                </a:lnTo>
                <a:lnTo>
                  <a:pt x="0" y="316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3" name="Line 93">
            <a:extLst>
              <a:ext uri="{FF2B5EF4-FFF2-40B4-BE49-F238E27FC236}">
                <a16:creationId xmlns:a16="http://schemas.microsoft.com/office/drawing/2014/main" id="{32D68E91-7BD8-4B66-BFEC-3F6EF97D3BA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274662" y="1922460"/>
            <a:ext cx="0" cy="50165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4" name="Line 94">
            <a:extLst>
              <a:ext uri="{FF2B5EF4-FFF2-40B4-BE49-F238E27FC236}">
                <a16:creationId xmlns:a16="http://schemas.microsoft.com/office/drawing/2014/main" id="{C26011EF-009A-4056-A5B5-D3EAA3FCCB5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274662" y="1941510"/>
            <a:ext cx="0" cy="463550"/>
          </a:xfrm>
          <a:prstGeom prst="line">
            <a:avLst/>
          </a:prstGeom>
          <a:noFill/>
          <a:ln w="9525" cap="flat">
            <a:solidFill>
              <a:schemeClr val="accent3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5" name="Oval 95">
            <a:extLst>
              <a:ext uri="{FF2B5EF4-FFF2-40B4-BE49-F238E27FC236}">
                <a16:creationId xmlns:a16="http://schemas.microsoft.com/office/drawing/2014/main" id="{A9192553-807A-4277-A1DD-F0387679D7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55612" y="2382835"/>
            <a:ext cx="42863" cy="4127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6" name="Oval 96">
            <a:extLst>
              <a:ext uri="{FF2B5EF4-FFF2-40B4-BE49-F238E27FC236}">
                <a16:creationId xmlns:a16="http://schemas.microsoft.com/office/drawing/2014/main" id="{4F37363D-8EF9-4924-AAB1-6BECA001CD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55612" y="1922460"/>
            <a:ext cx="42863" cy="4286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D96EA098-CA32-4F60-84A7-17719041B5B7}"/>
              </a:ext>
            </a:extLst>
          </p:cNvPr>
          <p:cNvSpPr txBox="1"/>
          <p:nvPr/>
        </p:nvSpPr>
        <p:spPr>
          <a:xfrm>
            <a:off x="5157388" y="1535906"/>
            <a:ext cx="236933" cy="2722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600" dirty="0">
                <a:solidFill>
                  <a:srgbClr val="FFFFFF"/>
                </a:solidFill>
                <a:latin typeface="+mj-lt"/>
              </a:rPr>
              <a:t>3</a:t>
            </a:r>
          </a:p>
        </p:txBody>
      </p:sp>
      <p:sp>
        <p:nvSpPr>
          <p:cNvPr id="119" name="Oval 89">
            <a:extLst>
              <a:ext uri="{FF2B5EF4-FFF2-40B4-BE49-F238E27FC236}">
                <a16:creationId xmlns:a16="http://schemas.microsoft.com/office/drawing/2014/main" id="{56A85135-AE97-4C97-9460-4D6D0028E5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49462" y="973930"/>
            <a:ext cx="407988" cy="39846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Freeform 91">
            <a:extLst>
              <a:ext uri="{FF2B5EF4-FFF2-40B4-BE49-F238E27FC236}">
                <a16:creationId xmlns:a16="http://schemas.microsoft.com/office/drawing/2014/main" id="{D9759B08-CCD9-4A06-8E10-9D65D92A5F71}"/>
              </a:ext>
            </a:extLst>
          </p:cNvPr>
          <p:cNvSpPr>
            <a:spLocks noEditPoints="1"/>
          </p:cNvSpPr>
          <p:nvPr/>
        </p:nvSpPr>
        <p:spPr bwMode="auto">
          <a:xfrm>
            <a:off x="6892325" y="1012030"/>
            <a:ext cx="325438" cy="322262"/>
          </a:xfrm>
          <a:custGeom>
            <a:avLst/>
            <a:gdLst>
              <a:gd name="T0" fmla="*/ 1 w 100"/>
              <a:gd name="T1" fmla="*/ 50 h 100"/>
              <a:gd name="T2" fmla="*/ 15 w 100"/>
              <a:gd name="T3" fmla="*/ 15 h 100"/>
              <a:gd name="T4" fmla="*/ 50 w 100"/>
              <a:gd name="T5" fmla="*/ 1 h 100"/>
              <a:gd name="T6" fmla="*/ 85 w 100"/>
              <a:gd name="T7" fmla="*/ 15 h 100"/>
              <a:gd name="T8" fmla="*/ 99 w 100"/>
              <a:gd name="T9" fmla="*/ 50 h 100"/>
              <a:gd name="T10" fmla="*/ 85 w 100"/>
              <a:gd name="T11" fmla="*/ 85 h 100"/>
              <a:gd name="T12" fmla="*/ 50 w 100"/>
              <a:gd name="T13" fmla="*/ 99 h 100"/>
              <a:gd name="T14" fmla="*/ 15 w 100"/>
              <a:gd name="T15" fmla="*/ 85 h 100"/>
              <a:gd name="T16" fmla="*/ 1 w 100"/>
              <a:gd name="T17" fmla="*/ 50 h 100"/>
              <a:gd name="T18" fmla="*/ 50 w 100"/>
              <a:gd name="T19" fmla="*/ 0 h 100"/>
              <a:gd name="T20" fmla="*/ 0 w 100"/>
              <a:gd name="T21" fmla="*/ 50 h 100"/>
              <a:gd name="T22" fmla="*/ 0 w 100"/>
              <a:gd name="T23" fmla="*/ 50 h 100"/>
              <a:gd name="T24" fmla="*/ 1 w 100"/>
              <a:gd name="T25" fmla="*/ 50 h 100"/>
              <a:gd name="T26" fmla="*/ 0 w 100"/>
              <a:gd name="T27" fmla="*/ 50 h 100"/>
              <a:gd name="T28" fmla="*/ 0 w 100"/>
              <a:gd name="T29" fmla="*/ 50 h 100"/>
              <a:gd name="T30" fmla="*/ 50 w 100"/>
              <a:gd name="T31" fmla="*/ 100 h 100"/>
              <a:gd name="T32" fmla="*/ 100 w 100"/>
              <a:gd name="T33" fmla="*/ 50 h 100"/>
              <a:gd name="T34" fmla="*/ 50 w 100"/>
              <a:gd name="T35" fmla="*/ 0 h 1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00" h="100">
                <a:moveTo>
                  <a:pt x="1" y="50"/>
                </a:moveTo>
                <a:cubicBezTo>
                  <a:pt x="1" y="36"/>
                  <a:pt x="6" y="24"/>
                  <a:pt x="15" y="15"/>
                </a:cubicBezTo>
                <a:cubicBezTo>
                  <a:pt x="24" y="6"/>
                  <a:pt x="36" y="1"/>
                  <a:pt x="50" y="1"/>
                </a:cubicBezTo>
                <a:cubicBezTo>
                  <a:pt x="63" y="1"/>
                  <a:pt x="76" y="6"/>
                  <a:pt x="85" y="15"/>
                </a:cubicBezTo>
                <a:cubicBezTo>
                  <a:pt x="93" y="24"/>
                  <a:pt x="99" y="36"/>
                  <a:pt x="99" y="50"/>
                </a:cubicBezTo>
                <a:cubicBezTo>
                  <a:pt x="99" y="63"/>
                  <a:pt x="93" y="76"/>
                  <a:pt x="85" y="85"/>
                </a:cubicBezTo>
                <a:cubicBezTo>
                  <a:pt x="76" y="93"/>
                  <a:pt x="63" y="99"/>
                  <a:pt x="50" y="99"/>
                </a:cubicBezTo>
                <a:cubicBezTo>
                  <a:pt x="36" y="99"/>
                  <a:pt x="24" y="93"/>
                  <a:pt x="15" y="85"/>
                </a:cubicBezTo>
                <a:cubicBezTo>
                  <a:pt x="6" y="76"/>
                  <a:pt x="1" y="63"/>
                  <a:pt x="1" y="50"/>
                </a:cubicBezTo>
                <a:moveTo>
                  <a:pt x="50" y="0"/>
                </a:moveTo>
                <a:cubicBezTo>
                  <a:pt x="22" y="0"/>
                  <a:pt x="0" y="22"/>
                  <a:pt x="0" y="50"/>
                </a:cubicBezTo>
                <a:cubicBezTo>
                  <a:pt x="0" y="50"/>
                  <a:pt x="0" y="50"/>
                  <a:pt x="0" y="50"/>
                </a:cubicBezTo>
                <a:cubicBezTo>
                  <a:pt x="1" y="50"/>
                  <a:pt x="1" y="50"/>
                  <a:pt x="1" y="50"/>
                </a:cubicBezTo>
                <a:cubicBezTo>
                  <a:pt x="0" y="50"/>
                  <a:pt x="0" y="50"/>
                  <a:pt x="0" y="50"/>
                </a:cubicBezTo>
                <a:cubicBezTo>
                  <a:pt x="0" y="50"/>
                  <a:pt x="0" y="50"/>
                  <a:pt x="0" y="50"/>
                </a:cubicBezTo>
                <a:cubicBezTo>
                  <a:pt x="0" y="77"/>
                  <a:pt x="22" y="100"/>
                  <a:pt x="50" y="100"/>
                </a:cubicBezTo>
                <a:cubicBezTo>
                  <a:pt x="77" y="100"/>
                  <a:pt x="100" y="77"/>
                  <a:pt x="100" y="50"/>
                </a:cubicBezTo>
                <a:cubicBezTo>
                  <a:pt x="100" y="22"/>
                  <a:pt x="77" y="0"/>
                  <a:pt x="50" y="0"/>
                </a:cubicBezTo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1" name="Freeform 92">
            <a:extLst>
              <a:ext uri="{FF2B5EF4-FFF2-40B4-BE49-F238E27FC236}">
                <a16:creationId xmlns:a16="http://schemas.microsoft.com/office/drawing/2014/main" id="{31BB459C-3CDB-4F74-AB97-93041EC9BC85}"/>
              </a:ext>
            </a:extLst>
          </p:cNvPr>
          <p:cNvSpPr>
            <a:spLocks/>
          </p:cNvSpPr>
          <p:nvPr/>
        </p:nvSpPr>
        <p:spPr bwMode="auto">
          <a:xfrm>
            <a:off x="7051075" y="1416842"/>
            <a:ext cx="0" cy="501650"/>
          </a:xfrm>
          <a:custGeom>
            <a:avLst/>
            <a:gdLst>
              <a:gd name="T0" fmla="*/ 316 h 316"/>
              <a:gd name="T1" fmla="*/ 0 h 316"/>
              <a:gd name="T2" fmla="*/ 316 h 316"/>
            </a:gdLst>
            <a:ahLst/>
            <a:cxnLst>
              <a:cxn ang="0">
                <a:pos x="0" y="T0"/>
              </a:cxn>
              <a:cxn ang="0">
                <a:pos x="0" y="T1"/>
              </a:cxn>
              <a:cxn ang="0">
                <a:pos x="0" y="T2"/>
              </a:cxn>
            </a:cxnLst>
            <a:rect l="0" t="0" r="r" b="b"/>
            <a:pathLst>
              <a:path h="316">
                <a:moveTo>
                  <a:pt x="0" y="316"/>
                </a:moveTo>
                <a:lnTo>
                  <a:pt x="0" y="0"/>
                </a:lnTo>
                <a:lnTo>
                  <a:pt x="0" y="316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Line 93">
            <a:extLst>
              <a:ext uri="{FF2B5EF4-FFF2-40B4-BE49-F238E27FC236}">
                <a16:creationId xmlns:a16="http://schemas.microsoft.com/office/drawing/2014/main" id="{210A07E8-BFC6-45C4-B283-24701F99327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051075" y="1416842"/>
            <a:ext cx="0" cy="50165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3" name="Line 94">
            <a:extLst>
              <a:ext uri="{FF2B5EF4-FFF2-40B4-BE49-F238E27FC236}">
                <a16:creationId xmlns:a16="http://schemas.microsoft.com/office/drawing/2014/main" id="{C5D7B505-D7D2-4C89-9C05-BB12A422C2B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051075" y="1435892"/>
            <a:ext cx="0" cy="463550"/>
          </a:xfrm>
          <a:prstGeom prst="line">
            <a:avLst/>
          </a:prstGeom>
          <a:noFill/>
          <a:ln w="9525" cap="flat">
            <a:solidFill>
              <a:schemeClr val="accent4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Oval 95">
            <a:extLst>
              <a:ext uri="{FF2B5EF4-FFF2-40B4-BE49-F238E27FC236}">
                <a16:creationId xmlns:a16="http://schemas.microsoft.com/office/drawing/2014/main" id="{E6489572-AD97-4E5E-A342-8A162CF8F4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2025" y="1877217"/>
            <a:ext cx="42863" cy="4127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5" name="Oval 96">
            <a:extLst>
              <a:ext uri="{FF2B5EF4-FFF2-40B4-BE49-F238E27FC236}">
                <a16:creationId xmlns:a16="http://schemas.microsoft.com/office/drawing/2014/main" id="{D257A0D4-1AA7-4A54-B33C-63A42965D8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2025" y="1416842"/>
            <a:ext cx="42863" cy="4286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FD5FCE47-1166-4D02-804B-5B5A2C30B5B9}"/>
              </a:ext>
            </a:extLst>
          </p:cNvPr>
          <p:cNvSpPr txBox="1"/>
          <p:nvPr/>
        </p:nvSpPr>
        <p:spPr>
          <a:xfrm>
            <a:off x="6933801" y="1030288"/>
            <a:ext cx="236933" cy="2722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600" dirty="0">
                <a:solidFill>
                  <a:srgbClr val="FFFFFF"/>
                </a:solidFill>
                <a:latin typeface="+mj-lt"/>
              </a:rPr>
              <a:t>4</a:t>
            </a:r>
          </a:p>
        </p:txBody>
      </p:sp>
      <p:sp>
        <p:nvSpPr>
          <p:cNvPr id="128" name="Oval 89">
            <a:extLst>
              <a:ext uri="{FF2B5EF4-FFF2-40B4-BE49-F238E27FC236}">
                <a16:creationId xmlns:a16="http://schemas.microsoft.com/office/drawing/2014/main" id="{A4A65F59-780E-45F0-AE00-226D710FE5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77929" y="467514"/>
            <a:ext cx="407988" cy="39846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9" name="Freeform 91">
            <a:extLst>
              <a:ext uri="{FF2B5EF4-FFF2-40B4-BE49-F238E27FC236}">
                <a16:creationId xmlns:a16="http://schemas.microsoft.com/office/drawing/2014/main" id="{9440681E-66D3-44FA-9A00-AAD6DFD4EB10}"/>
              </a:ext>
            </a:extLst>
          </p:cNvPr>
          <p:cNvSpPr>
            <a:spLocks noEditPoints="1"/>
          </p:cNvSpPr>
          <p:nvPr/>
        </p:nvSpPr>
        <p:spPr bwMode="auto">
          <a:xfrm>
            <a:off x="9319011" y="503237"/>
            <a:ext cx="325438" cy="322262"/>
          </a:xfrm>
          <a:custGeom>
            <a:avLst/>
            <a:gdLst>
              <a:gd name="T0" fmla="*/ 1 w 100"/>
              <a:gd name="T1" fmla="*/ 50 h 100"/>
              <a:gd name="T2" fmla="*/ 15 w 100"/>
              <a:gd name="T3" fmla="*/ 15 h 100"/>
              <a:gd name="T4" fmla="*/ 50 w 100"/>
              <a:gd name="T5" fmla="*/ 1 h 100"/>
              <a:gd name="T6" fmla="*/ 85 w 100"/>
              <a:gd name="T7" fmla="*/ 15 h 100"/>
              <a:gd name="T8" fmla="*/ 99 w 100"/>
              <a:gd name="T9" fmla="*/ 50 h 100"/>
              <a:gd name="T10" fmla="*/ 85 w 100"/>
              <a:gd name="T11" fmla="*/ 85 h 100"/>
              <a:gd name="T12" fmla="*/ 50 w 100"/>
              <a:gd name="T13" fmla="*/ 99 h 100"/>
              <a:gd name="T14" fmla="*/ 15 w 100"/>
              <a:gd name="T15" fmla="*/ 85 h 100"/>
              <a:gd name="T16" fmla="*/ 1 w 100"/>
              <a:gd name="T17" fmla="*/ 50 h 100"/>
              <a:gd name="T18" fmla="*/ 50 w 100"/>
              <a:gd name="T19" fmla="*/ 0 h 100"/>
              <a:gd name="T20" fmla="*/ 0 w 100"/>
              <a:gd name="T21" fmla="*/ 50 h 100"/>
              <a:gd name="T22" fmla="*/ 0 w 100"/>
              <a:gd name="T23" fmla="*/ 50 h 100"/>
              <a:gd name="T24" fmla="*/ 1 w 100"/>
              <a:gd name="T25" fmla="*/ 50 h 100"/>
              <a:gd name="T26" fmla="*/ 0 w 100"/>
              <a:gd name="T27" fmla="*/ 50 h 100"/>
              <a:gd name="T28" fmla="*/ 0 w 100"/>
              <a:gd name="T29" fmla="*/ 50 h 100"/>
              <a:gd name="T30" fmla="*/ 50 w 100"/>
              <a:gd name="T31" fmla="*/ 100 h 100"/>
              <a:gd name="T32" fmla="*/ 100 w 100"/>
              <a:gd name="T33" fmla="*/ 50 h 100"/>
              <a:gd name="T34" fmla="*/ 50 w 100"/>
              <a:gd name="T35" fmla="*/ 0 h 1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00" h="100">
                <a:moveTo>
                  <a:pt x="1" y="50"/>
                </a:moveTo>
                <a:cubicBezTo>
                  <a:pt x="1" y="36"/>
                  <a:pt x="6" y="24"/>
                  <a:pt x="15" y="15"/>
                </a:cubicBezTo>
                <a:cubicBezTo>
                  <a:pt x="24" y="6"/>
                  <a:pt x="36" y="1"/>
                  <a:pt x="50" y="1"/>
                </a:cubicBezTo>
                <a:cubicBezTo>
                  <a:pt x="63" y="1"/>
                  <a:pt x="76" y="6"/>
                  <a:pt x="85" y="15"/>
                </a:cubicBezTo>
                <a:cubicBezTo>
                  <a:pt x="93" y="24"/>
                  <a:pt x="99" y="36"/>
                  <a:pt x="99" y="50"/>
                </a:cubicBezTo>
                <a:cubicBezTo>
                  <a:pt x="99" y="63"/>
                  <a:pt x="93" y="76"/>
                  <a:pt x="85" y="85"/>
                </a:cubicBezTo>
                <a:cubicBezTo>
                  <a:pt x="76" y="93"/>
                  <a:pt x="63" y="99"/>
                  <a:pt x="50" y="99"/>
                </a:cubicBezTo>
                <a:cubicBezTo>
                  <a:pt x="36" y="99"/>
                  <a:pt x="24" y="93"/>
                  <a:pt x="15" y="85"/>
                </a:cubicBezTo>
                <a:cubicBezTo>
                  <a:pt x="6" y="76"/>
                  <a:pt x="1" y="63"/>
                  <a:pt x="1" y="50"/>
                </a:cubicBezTo>
                <a:moveTo>
                  <a:pt x="50" y="0"/>
                </a:moveTo>
                <a:cubicBezTo>
                  <a:pt x="22" y="0"/>
                  <a:pt x="0" y="22"/>
                  <a:pt x="0" y="50"/>
                </a:cubicBezTo>
                <a:cubicBezTo>
                  <a:pt x="0" y="50"/>
                  <a:pt x="0" y="50"/>
                  <a:pt x="0" y="50"/>
                </a:cubicBezTo>
                <a:cubicBezTo>
                  <a:pt x="1" y="50"/>
                  <a:pt x="1" y="50"/>
                  <a:pt x="1" y="50"/>
                </a:cubicBezTo>
                <a:cubicBezTo>
                  <a:pt x="0" y="50"/>
                  <a:pt x="0" y="50"/>
                  <a:pt x="0" y="50"/>
                </a:cubicBezTo>
                <a:cubicBezTo>
                  <a:pt x="0" y="50"/>
                  <a:pt x="0" y="50"/>
                  <a:pt x="0" y="50"/>
                </a:cubicBezTo>
                <a:cubicBezTo>
                  <a:pt x="0" y="77"/>
                  <a:pt x="22" y="100"/>
                  <a:pt x="50" y="100"/>
                </a:cubicBezTo>
                <a:cubicBezTo>
                  <a:pt x="77" y="100"/>
                  <a:pt x="100" y="77"/>
                  <a:pt x="100" y="50"/>
                </a:cubicBezTo>
                <a:cubicBezTo>
                  <a:pt x="100" y="22"/>
                  <a:pt x="77" y="0"/>
                  <a:pt x="50" y="0"/>
                </a:cubicBezTo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0" name="Freeform 92">
            <a:extLst>
              <a:ext uri="{FF2B5EF4-FFF2-40B4-BE49-F238E27FC236}">
                <a16:creationId xmlns:a16="http://schemas.microsoft.com/office/drawing/2014/main" id="{F8210D1A-9E79-4FD3-AC73-7B9CB903C101}"/>
              </a:ext>
            </a:extLst>
          </p:cNvPr>
          <p:cNvSpPr>
            <a:spLocks/>
          </p:cNvSpPr>
          <p:nvPr/>
        </p:nvSpPr>
        <p:spPr bwMode="auto">
          <a:xfrm>
            <a:off x="9477761" y="908049"/>
            <a:ext cx="0" cy="501650"/>
          </a:xfrm>
          <a:custGeom>
            <a:avLst/>
            <a:gdLst>
              <a:gd name="T0" fmla="*/ 316 h 316"/>
              <a:gd name="T1" fmla="*/ 0 h 316"/>
              <a:gd name="T2" fmla="*/ 316 h 316"/>
            </a:gdLst>
            <a:ahLst/>
            <a:cxnLst>
              <a:cxn ang="0">
                <a:pos x="0" y="T0"/>
              </a:cxn>
              <a:cxn ang="0">
                <a:pos x="0" y="T1"/>
              </a:cxn>
              <a:cxn ang="0">
                <a:pos x="0" y="T2"/>
              </a:cxn>
            </a:cxnLst>
            <a:rect l="0" t="0" r="r" b="b"/>
            <a:pathLst>
              <a:path h="316">
                <a:moveTo>
                  <a:pt x="0" y="316"/>
                </a:moveTo>
                <a:lnTo>
                  <a:pt x="0" y="0"/>
                </a:lnTo>
                <a:lnTo>
                  <a:pt x="0" y="316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1" name="Line 93">
            <a:extLst>
              <a:ext uri="{FF2B5EF4-FFF2-40B4-BE49-F238E27FC236}">
                <a16:creationId xmlns:a16="http://schemas.microsoft.com/office/drawing/2014/main" id="{58DE68DB-506C-4BBA-9722-E8D4D8CDD77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477761" y="908049"/>
            <a:ext cx="0" cy="50165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2" name="Line 94">
            <a:extLst>
              <a:ext uri="{FF2B5EF4-FFF2-40B4-BE49-F238E27FC236}">
                <a16:creationId xmlns:a16="http://schemas.microsoft.com/office/drawing/2014/main" id="{2881842A-777C-41CD-BBAF-ED80842416E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477761" y="927099"/>
            <a:ext cx="0" cy="463550"/>
          </a:xfrm>
          <a:prstGeom prst="line">
            <a:avLst/>
          </a:prstGeom>
          <a:noFill/>
          <a:ln w="9525" cap="flat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33" name="Oval 95">
            <a:extLst>
              <a:ext uri="{FF2B5EF4-FFF2-40B4-BE49-F238E27FC236}">
                <a16:creationId xmlns:a16="http://schemas.microsoft.com/office/drawing/2014/main" id="{145B8AC7-F7F8-4FAC-B236-E0E2772A61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58711" y="1368424"/>
            <a:ext cx="42863" cy="4127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4" name="Oval 96">
            <a:extLst>
              <a:ext uri="{FF2B5EF4-FFF2-40B4-BE49-F238E27FC236}">
                <a16:creationId xmlns:a16="http://schemas.microsoft.com/office/drawing/2014/main" id="{3C65D8E1-3D88-4DAA-8B06-6878A3449A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58711" y="908049"/>
            <a:ext cx="42863" cy="4286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E44950A5-D30E-4D51-A649-FD75EA3C7896}"/>
              </a:ext>
            </a:extLst>
          </p:cNvPr>
          <p:cNvSpPr txBox="1"/>
          <p:nvPr/>
        </p:nvSpPr>
        <p:spPr>
          <a:xfrm>
            <a:off x="9362268" y="523872"/>
            <a:ext cx="236933" cy="2722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600" dirty="0">
                <a:solidFill>
                  <a:srgbClr val="FFFFFF"/>
                </a:solidFill>
                <a:latin typeface="+mj-lt"/>
              </a:rPr>
              <a:t>5</a:t>
            </a:r>
          </a:p>
        </p:txBody>
      </p:sp>
      <p:sp>
        <p:nvSpPr>
          <p:cNvPr id="140" name="Rectangle 11">
            <a:extLst>
              <a:ext uri="{FF2B5EF4-FFF2-40B4-BE49-F238E27FC236}">
                <a16:creationId xmlns:a16="http://schemas.microsoft.com/office/drawing/2014/main" id="{5DDEB183-1ED0-4E3E-A50C-FAD62BD5F0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0380" y="5059306"/>
            <a:ext cx="1518044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200" b="1" dirty="0">
                <a:solidFill>
                  <a:schemeClr val="accent1"/>
                </a:solidFill>
                <a:latin typeface="Montserrat" panose="00000500000000000000" pitchFamily="2" charset="0"/>
              </a:rPr>
              <a:t>STEP 1.  </a:t>
            </a:r>
            <a:r>
              <a:rPr lang="en-US" altLang="en-US" sz="1200" b="1" dirty="0">
                <a:solidFill>
                  <a:schemeClr val="tx2"/>
                </a:solidFill>
                <a:latin typeface="Montserrat" panose="00000500000000000000" pitchFamily="2" charset="0"/>
              </a:rPr>
              <a:t>Website Design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</a:endParaRPr>
          </a:p>
        </p:txBody>
      </p:sp>
      <p:sp>
        <p:nvSpPr>
          <p:cNvPr id="142" name="Rectangle 11">
            <a:extLst>
              <a:ext uri="{FF2B5EF4-FFF2-40B4-BE49-F238E27FC236}">
                <a16:creationId xmlns:a16="http://schemas.microsoft.com/office/drawing/2014/main" id="{897B4564-920F-4B74-9857-F0A8557730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80508" y="5059306"/>
            <a:ext cx="2061141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200" b="1" dirty="0">
                <a:solidFill>
                  <a:schemeClr val="accent2"/>
                </a:solidFill>
                <a:latin typeface="Montserrat" panose="00000500000000000000" pitchFamily="2" charset="0"/>
              </a:rPr>
              <a:t>STEP 2.  </a:t>
            </a:r>
            <a:r>
              <a:rPr lang="en-US" altLang="en-US" sz="1200" b="1" dirty="0">
                <a:solidFill>
                  <a:schemeClr val="tx2"/>
                </a:solidFill>
                <a:latin typeface="Montserrat" panose="00000500000000000000" pitchFamily="2" charset="0"/>
              </a:rPr>
              <a:t>Front-end Development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</a:endParaRPr>
          </a:p>
        </p:txBody>
      </p:sp>
      <p:sp>
        <p:nvSpPr>
          <p:cNvPr id="144" name="Rectangle 11">
            <a:extLst>
              <a:ext uri="{FF2B5EF4-FFF2-40B4-BE49-F238E27FC236}">
                <a16:creationId xmlns:a16="http://schemas.microsoft.com/office/drawing/2014/main" id="{84CC332F-90E8-4440-9FEA-418155122E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70713" y="5059306"/>
            <a:ext cx="2074286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100" b="1" dirty="0">
                <a:solidFill>
                  <a:schemeClr val="accent3"/>
                </a:solidFill>
                <a:latin typeface="Montserrat" panose="00000500000000000000" pitchFamily="2" charset="0"/>
              </a:rPr>
              <a:t>STEP 3.  </a:t>
            </a:r>
            <a:r>
              <a:rPr lang="en-US" altLang="en-US" sz="1100" b="1" dirty="0">
                <a:solidFill>
                  <a:schemeClr val="tx2"/>
                </a:solidFill>
                <a:latin typeface="Montserrat" panose="00000500000000000000" pitchFamily="2" charset="0"/>
              </a:rPr>
              <a:t>Backend-end Development</a:t>
            </a: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</a:endParaRPr>
          </a:p>
        </p:txBody>
      </p:sp>
      <p:sp>
        <p:nvSpPr>
          <p:cNvPr id="146" name="Rectangle 11">
            <a:extLst>
              <a:ext uri="{FF2B5EF4-FFF2-40B4-BE49-F238E27FC236}">
                <a16:creationId xmlns:a16="http://schemas.microsoft.com/office/drawing/2014/main" id="{29347B82-94BB-4551-9671-70DCE3FE24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67763" y="5059306"/>
            <a:ext cx="1691233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200" b="1" dirty="0">
                <a:solidFill>
                  <a:schemeClr val="accent4"/>
                </a:solidFill>
                <a:latin typeface="Montserrat" panose="00000500000000000000" pitchFamily="2" charset="0"/>
              </a:rPr>
              <a:t>STEP 4.  </a:t>
            </a:r>
            <a:r>
              <a:rPr lang="en-US" altLang="en-US" sz="1200" b="1" dirty="0">
                <a:solidFill>
                  <a:schemeClr val="tx2"/>
                </a:solidFill>
                <a:latin typeface="Montserrat" panose="00000500000000000000" pitchFamily="2" charset="0"/>
              </a:rPr>
              <a:t>Model Integration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</a:endParaRPr>
          </a:p>
        </p:txBody>
      </p:sp>
      <p:sp>
        <p:nvSpPr>
          <p:cNvPr id="148" name="Rectangle 11">
            <a:extLst>
              <a:ext uri="{FF2B5EF4-FFF2-40B4-BE49-F238E27FC236}">
                <a16:creationId xmlns:a16="http://schemas.microsoft.com/office/drawing/2014/main" id="{B7AD1341-AAC7-4E7B-92DE-FB59F6D8EE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24301" y="5059306"/>
            <a:ext cx="2182200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400" b="1" dirty="0">
                <a:solidFill>
                  <a:schemeClr val="accent5"/>
                </a:solidFill>
                <a:latin typeface="Montserrat" panose="00000500000000000000" pitchFamily="2" charset="0"/>
              </a:rPr>
              <a:t>STEP 5.  </a:t>
            </a:r>
            <a:r>
              <a:rPr lang="en-US" altLang="en-US" sz="1400" b="1" dirty="0">
                <a:solidFill>
                  <a:schemeClr val="tx2"/>
                </a:solidFill>
                <a:latin typeface="Montserrat" panose="00000500000000000000" pitchFamily="2" charset="0"/>
              </a:rPr>
              <a:t>Website Deployment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</a:endParaRPr>
          </a:p>
        </p:txBody>
      </p:sp>
      <p:sp>
        <p:nvSpPr>
          <p:cNvPr id="149" name="Rectangle 11">
            <a:extLst>
              <a:ext uri="{FF2B5EF4-FFF2-40B4-BE49-F238E27FC236}">
                <a16:creationId xmlns:a16="http://schemas.microsoft.com/office/drawing/2014/main" id="{3A760CA2-7C9F-4E93-B6D7-C2289695DA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3953" y="883678"/>
            <a:ext cx="1978107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000" dirty="0">
                <a:solidFill>
                  <a:schemeClr val="accent1"/>
                </a:solidFill>
                <a:latin typeface="+mn-lt"/>
              </a:rPr>
              <a:t>WEBSITE TIMELINE</a:t>
            </a:r>
            <a:endParaRPr kumimoji="0" lang="en-US" altLang="en-US" sz="200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+mn-lt"/>
            </a:endParaRP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DF862305-8E55-49C2-8341-5D26A85EB7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680" y="6116012"/>
            <a:ext cx="1769339" cy="584776"/>
          </a:xfrm>
          <a:prstGeom prst="rect">
            <a:avLst/>
          </a:prstGeom>
        </p:spPr>
      </p:pic>
      <p:pic>
        <p:nvPicPr>
          <p:cNvPr id="60" name="Picture 2" descr="Image result for nust logo png&quot;">
            <a:extLst>
              <a:ext uri="{FF2B5EF4-FFF2-40B4-BE49-F238E27FC236}">
                <a16:creationId xmlns:a16="http://schemas.microsoft.com/office/drawing/2014/main" id="{11FA5C07-A34A-430E-BCDE-4DF99DC4F1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7700" y="5702253"/>
            <a:ext cx="995206" cy="998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49590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9052218-AB75-48B6-A465-563238F095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5564" y="119667"/>
            <a:ext cx="6337864" cy="673833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B9D71A8-2C16-4BDE-ACB6-AAAEEDE4DB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680" y="6116012"/>
            <a:ext cx="1769339" cy="584776"/>
          </a:xfrm>
          <a:prstGeom prst="rect">
            <a:avLst/>
          </a:prstGeom>
        </p:spPr>
      </p:pic>
      <p:pic>
        <p:nvPicPr>
          <p:cNvPr id="4" name="Picture 2" descr="Image result for nust logo png&quot;">
            <a:extLst>
              <a:ext uri="{FF2B5EF4-FFF2-40B4-BE49-F238E27FC236}">
                <a16:creationId xmlns:a16="http://schemas.microsoft.com/office/drawing/2014/main" id="{9F8B2C00-E8F2-4098-8270-724739233E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7700" y="5702253"/>
            <a:ext cx="995206" cy="998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43866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CFE0109-ADA3-4488-B039-5E7134A5AB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7098" y="552266"/>
            <a:ext cx="8599920" cy="575346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8C96AD6-0FB0-43F3-883F-6C9782026D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680" y="6116012"/>
            <a:ext cx="1769339" cy="584776"/>
          </a:xfrm>
          <a:prstGeom prst="rect">
            <a:avLst/>
          </a:prstGeom>
        </p:spPr>
      </p:pic>
      <p:pic>
        <p:nvPicPr>
          <p:cNvPr id="4" name="Picture 2" descr="Image result for nust logo png&quot;">
            <a:extLst>
              <a:ext uri="{FF2B5EF4-FFF2-40B4-BE49-F238E27FC236}">
                <a16:creationId xmlns:a16="http://schemas.microsoft.com/office/drawing/2014/main" id="{841B410C-B890-4037-AC24-99DD994C4F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7700" y="5702253"/>
            <a:ext cx="995206" cy="998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33819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44330F3-5F5C-4CD8-839D-7CBAC848D0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4874" y="698545"/>
            <a:ext cx="9042251" cy="546091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E07B856-71F1-48F3-85E4-E8E68CE672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680" y="6116012"/>
            <a:ext cx="1769339" cy="584776"/>
          </a:xfrm>
          <a:prstGeom prst="rect">
            <a:avLst/>
          </a:prstGeom>
        </p:spPr>
      </p:pic>
      <p:pic>
        <p:nvPicPr>
          <p:cNvPr id="4" name="Picture 2" descr="Image result for nust logo png&quot;">
            <a:extLst>
              <a:ext uri="{FF2B5EF4-FFF2-40B4-BE49-F238E27FC236}">
                <a16:creationId xmlns:a16="http://schemas.microsoft.com/office/drawing/2014/main" id="{EBB255B6-D920-4525-9A5F-A2891C05CF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7700" y="5702253"/>
            <a:ext cx="995206" cy="998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72650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3038F35-377A-47E9-B66F-BEC59F37CC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7978" y="494963"/>
            <a:ext cx="9750126" cy="567127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7898267-33ED-4BA5-B6DB-FA99803D29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680" y="6116012"/>
            <a:ext cx="1769339" cy="584776"/>
          </a:xfrm>
          <a:prstGeom prst="rect">
            <a:avLst/>
          </a:prstGeom>
        </p:spPr>
      </p:pic>
      <p:pic>
        <p:nvPicPr>
          <p:cNvPr id="4" name="Picture 2" descr="Image result for nust logo png&quot;">
            <a:extLst>
              <a:ext uri="{FF2B5EF4-FFF2-40B4-BE49-F238E27FC236}">
                <a16:creationId xmlns:a16="http://schemas.microsoft.com/office/drawing/2014/main" id="{5CE68E44-72C1-4CF2-BD3D-1265A9BB12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7700" y="5702253"/>
            <a:ext cx="995206" cy="998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53324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2F80D8B-EDBB-40A3-B3F0-5D57AF90C499}"/>
              </a:ext>
            </a:extLst>
          </p:cNvPr>
          <p:cNvSpPr txBox="1"/>
          <p:nvPr/>
        </p:nvSpPr>
        <p:spPr>
          <a:xfrm>
            <a:off x="3417454" y="2828835"/>
            <a:ext cx="53570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2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3. Execution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DF8C614-A574-4E6C-986F-98012B105A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680" y="6116012"/>
            <a:ext cx="1769339" cy="584776"/>
          </a:xfrm>
          <a:prstGeom prst="rect">
            <a:avLst/>
          </a:prstGeom>
        </p:spPr>
      </p:pic>
      <p:pic>
        <p:nvPicPr>
          <p:cNvPr id="4" name="Picture 2" descr="Image result for nust logo png&quot;">
            <a:extLst>
              <a:ext uri="{FF2B5EF4-FFF2-40B4-BE49-F238E27FC236}">
                <a16:creationId xmlns:a16="http://schemas.microsoft.com/office/drawing/2014/main" id="{6F10242B-5F91-4200-AC90-92F96D7EFA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7700" y="5702253"/>
            <a:ext cx="995206" cy="998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3338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C100AD77-777E-9D44-B1B5-2EA14D7E81E7}"/>
              </a:ext>
            </a:extLst>
          </p:cNvPr>
          <p:cNvGrpSpPr/>
          <p:nvPr/>
        </p:nvGrpSpPr>
        <p:grpSpPr>
          <a:xfrm>
            <a:off x="-804852" y="1367615"/>
            <a:ext cx="6258980" cy="1249058"/>
            <a:chOff x="8157324" y="1464039"/>
            <a:chExt cx="10537904" cy="2498115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8D2A440-1AC4-674F-98C8-0D2A383D4F5E}"/>
                </a:ext>
              </a:extLst>
            </p:cNvPr>
            <p:cNvSpPr txBox="1"/>
            <p:nvPr/>
          </p:nvSpPr>
          <p:spPr>
            <a:xfrm>
              <a:off x="8157324" y="1746163"/>
              <a:ext cx="10537904" cy="221599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600" b="1" dirty="0">
                  <a:ln w="13462">
                    <a:solidFill>
                      <a:schemeClr val="bg1"/>
                    </a:solidFill>
                    <a:prstDash val="solid"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dist="38100" dir="2700000" algn="bl" rotWithShape="0">
                      <a:schemeClr val="accent5"/>
                    </a:outerShdw>
                  </a:effectLst>
                  <a:latin typeface="Roboto" panose="02000000000000000000" pitchFamily="2" charset="0"/>
                  <a:ea typeface="Roboto" panose="02000000000000000000" pitchFamily="2" charset="0"/>
                  <a:cs typeface="Lato Light" panose="020F0502020204030203" pitchFamily="34" charset="0"/>
                </a:rPr>
                <a:t>Tools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B630FE5-0A53-A040-845F-60A16CB87BFD}"/>
                </a:ext>
              </a:extLst>
            </p:cNvPr>
            <p:cNvSpPr/>
            <p:nvPr/>
          </p:nvSpPr>
          <p:spPr>
            <a:xfrm>
              <a:off x="12536825" y="1464039"/>
              <a:ext cx="664618" cy="76974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F802DA60-1DEC-47ED-9014-2F13F8CEE1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680" y="6116012"/>
            <a:ext cx="1769339" cy="584776"/>
          </a:xfrm>
          <a:prstGeom prst="rect">
            <a:avLst/>
          </a:prstGeom>
        </p:spPr>
      </p:pic>
      <p:pic>
        <p:nvPicPr>
          <p:cNvPr id="17" name="Picture 2" descr="Image result for nust logo png&quot;">
            <a:extLst>
              <a:ext uri="{FF2B5EF4-FFF2-40B4-BE49-F238E27FC236}">
                <a16:creationId xmlns:a16="http://schemas.microsoft.com/office/drawing/2014/main" id="{CF1D4B96-CB35-4350-9870-FCB7669001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7700" y="5702253"/>
            <a:ext cx="995206" cy="998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EBB5DE4D-5DE3-48A5-8396-2406AF82A26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34405999"/>
              </p:ext>
            </p:extLst>
          </p:nvPr>
        </p:nvGraphicFramePr>
        <p:xfrm>
          <a:off x="3632126" y="697345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76EBA47A-4AD6-49EE-8962-BB0B470C7685}"/>
              </a:ext>
            </a:extLst>
          </p:cNvPr>
          <p:cNvSpPr txBox="1"/>
          <p:nvPr/>
        </p:nvSpPr>
        <p:spPr>
          <a:xfrm>
            <a:off x="1862787" y="2680623"/>
            <a:ext cx="176933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6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&amp;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8D8871C-38C9-4CE7-A73D-4A3148F16241}"/>
              </a:ext>
            </a:extLst>
          </p:cNvPr>
          <p:cNvSpPr txBox="1"/>
          <p:nvPr/>
        </p:nvSpPr>
        <p:spPr>
          <a:xfrm>
            <a:off x="522863" y="4250283"/>
            <a:ext cx="42858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Technologies</a:t>
            </a:r>
            <a:endParaRPr lang="en-GB" sz="5400" dirty="0"/>
          </a:p>
        </p:txBody>
      </p:sp>
    </p:spTree>
    <p:extLst>
      <p:ext uri="{BB962C8B-B14F-4D97-AF65-F5344CB8AC3E}">
        <p14:creationId xmlns:p14="http://schemas.microsoft.com/office/powerpoint/2010/main" val="7087942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C433363-52CA-F64F-ABE6-D0B591CAF8B6}"/>
              </a:ext>
            </a:extLst>
          </p:cNvPr>
          <p:cNvSpPr/>
          <p:nvPr/>
        </p:nvSpPr>
        <p:spPr>
          <a:xfrm>
            <a:off x="14770304" y="654535"/>
            <a:ext cx="7250151" cy="7989402"/>
          </a:xfrm>
          <a:prstGeom prst="rect">
            <a:avLst/>
          </a:prstGeom>
          <a:solidFill>
            <a:srgbClr val="EFF1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330" y="1081419"/>
            <a:ext cx="11477339" cy="4371109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7CE1A9A9-536A-442E-A790-140CEEFCAA86}"/>
              </a:ext>
            </a:extLst>
          </p:cNvPr>
          <p:cNvSpPr txBox="1">
            <a:spLocks/>
          </p:cNvSpPr>
          <p:nvPr/>
        </p:nvSpPr>
        <p:spPr>
          <a:xfrm>
            <a:off x="1381125" y="87024"/>
            <a:ext cx="9144000" cy="1156421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accent1"/>
                </a:solidFill>
              </a:rPr>
              <a:t>Our</a:t>
            </a:r>
            <a:r>
              <a:rPr lang="en-US" b="1" dirty="0"/>
              <a:t> </a:t>
            </a:r>
            <a:r>
              <a:rPr lang="en-US" b="1" dirty="0">
                <a:solidFill>
                  <a:schemeClr val="accent1"/>
                </a:solidFill>
              </a:rPr>
              <a:t>Team</a:t>
            </a:r>
          </a:p>
        </p:txBody>
      </p:sp>
      <p:sp>
        <p:nvSpPr>
          <p:cNvPr id="11" name="Google Shape;102;p14"/>
          <p:cNvSpPr/>
          <p:nvPr/>
        </p:nvSpPr>
        <p:spPr>
          <a:xfrm>
            <a:off x="881205" y="4359561"/>
            <a:ext cx="2769036" cy="1687242"/>
          </a:xfrm>
          <a:prstGeom prst="parallelogram">
            <a:avLst>
              <a:gd name="adj" fmla="val 2951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 cap="none" dirty="0">
                <a:latin typeface="Calibri"/>
                <a:ea typeface="Calibri"/>
                <a:cs typeface="Calibri"/>
                <a:sym typeface="Calibri"/>
              </a:rPr>
              <a:t>MUHAMMAD AHSAN</a:t>
            </a:r>
            <a:endParaRPr sz="1900" i="1" dirty="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02;p14"/>
          <p:cNvSpPr/>
          <p:nvPr/>
        </p:nvSpPr>
        <p:spPr>
          <a:xfrm>
            <a:off x="4658519" y="4089339"/>
            <a:ext cx="2769036" cy="1687242"/>
          </a:xfrm>
          <a:prstGeom prst="parallelogram">
            <a:avLst>
              <a:gd name="adj" fmla="val 2951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900" b="1" dirty="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b="1" dirty="0">
                <a:latin typeface="Calibri"/>
                <a:ea typeface="Calibri"/>
                <a:cs typeface="Calibri"/>
                <a:sym typeface="Calibri"/>
              </a:rPr>
              <a:t>JUNAID KHALID</a:t>
            </a:r>
            <a:endParaRPr sz="1900" i="1" dirty="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102;p14"/>
          <p:cNvSpPr/>
          <p:nvPr/>
        </p:nvSpPr>
        <p:spPr>
          <a:xfrm>
            <a:off x="8594828" y="4008326"/>
            <a:ext cx="2769036" cy="1687242"/>
          </a:xfrm>
          <a:prstGeom prst="parallelogram">
            <a:avLst>
              <a:gd name="adj" fmla="val 2951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900" b="1" dirty="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b="1" dirty="0">
                <a:latin typeface="Calibri"/>
                <a:ea typeface="Calibri"/>
                <a:cs typeface="Calibri"/>
                <a:sym typeface="Calibri"/>
              </a:rPr>
              <a:t>RAMSHA IFTIKHAR</a:t>
            </a:r>
            <a:endParaRPr sz="1900" i="1" dirty="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54"/>
          <a:stretch/>
        </p:blipFill>
        <p:spPr>
          <a:xfrm>
            <a:off x="4657263" y="1816844"/>
            <a:ext cx="2883289" cy="2669478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6825" y="1845987"/>
            <a:ext cx="2328862" cy="264033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81205" y="1816844"/>
            <a:ext cx="2699094" cy="264476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0DEDD2D-8124-4446-ADFD-CAA71DEDF7C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680" y="6116012"/>
            <a:ext cx="1769339" cy="584776"/>
          </a:xfrm>
          <a:prstGeom prst="rect">
            <a:avLst/>
          </a:prstGeom>
        </p:spPr>
      </p:pic>
      <p:pic>
        <p:nvPicPr>
          <p:cNvPr id="15" name="Picture 2" descr="Image result for nust logo png&quot;">
            <a:extLst>
              <a:ext uri="{FF2B5EF4-FFF2-40B4-BE49-F238E27FC236}">
                <a16:creationId xmlns:a16="http://schemas.microsoft.com/office/drawing/2014/main" id="{059A84A7-C5B9-48A8-BDDB-3E26E66BEE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7700" y="5702253"/>
            <a:ext cx="995206" cy="998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98991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C100AD77-777E-9D44-B1B5-2EA14D7E81E7}"/>
              </a:ext>
            </a:extLst>
          </p:cNvPr>
          <p:cNvGrpSpPr/>
          <p:nvPr/>
        </p:nvGrpSpPr>
        <p:grpSpPr>
          <a:xfrm>
            <a:off x="3740095" y="586547"/>
            <a:ext cx="4711810" cy="848948"/>
            <a:chOff x="8157324" y="1464039"/>
            <a:chExt cx="9423620" cy="1697895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88D2A440-1AC4-674F-98C8-0D2A383D4F5E}"/>
                </a:ext>
              </a:extLst>
            </p:cNvPr>
            <p:cNvSpPr txBox="1"/>
            <p:nvPr/>
          </p:nvSpPr>
          <p:spPr>
            <a:xfrm>
              <a:off x="8157324" y="1746163"/>
              <a:ext cx="9423620" cy="141577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b="1" dirty="0">
                  <a:solidFill>
                    <a:schemeClr val="tx2"/>
                  </a:solidFill>
                  <a:latin typeface="Roboto" panose="02000000000000000000" pitchFamily="2" charset="0"/>
                  <a:ea typeface="Roboto" panose="02000000000000000000" pitchFamily="2" charset="0"/>
                  <a:cs typeface="Lato Light" panose="020F0502020204030203" pitchFamily="34" charset="0"/>
                </a:rPr>
                <a:t>Progress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B630FE5-0A53-A040-845F-60A16CB87BFD}"/>
                </a:ext>
              </a:extLst>
            </p:cNvPr>
            <p:cNvSpPr/>
            <p:nvPr/>
          </p:nvSpPr>
          <p:spPr>
            <a:xfrm>
              <a:off x="12536825" y="1464039"/>
              <a:ext cx="664618" cy="76974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588ECB28-5911-1546-ABA1-4F6D8EFAF6A1}"/>
              </a:ext>
            </a:extLst>
          </p:cNvPr>
          <p:cNvGrpSpPr/>
          <p:nvPr/>
        </p:nvGrpSpPr>
        <p:grpSpPr>
          <a:xfrm>
            <a:off x="1141738" y="2462233"/>
            <a:ext cx="8594466" cy="3351434"/>
            <a:chOff x="2280300" y="5518825"/>
            <a:chExt cx="17188931" cy="6702867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D5F79D21-2657-4440-AF43-359B7D7A824C}"/>
                </a:ext>
              </a:extLst>
            </p:cNvPr>
            <p:cNvGrpSpPr/>
            <p:nvPr/>
          </p:nvGrpSpPr>
          <p:grpSpPr>
            <a:xfrm>
              <a:off x="8935598" y="5518825"/>
              <a:ext cx="2833727" cy="2833337"/>
              <a:chOff x="8935598" y="5518825"/>
              <a:chExt cx="2833727" cy="2833337"/>
            </a:xfrm>
          </p:grpSpPr>
          <p:sp>
            <p:nvSpPr>
              <p:cNvPr id="102" name="Shape 493">
                <a:extLst>
                  <a:ext uri="{FF2B5EF4-FFF2-40B4-BE49-F238E27FC236}">
                    <a16:creationId xmlns:a16="http://schemas.microsoft.com/office/drawing/2014/main" id="{FBA3B7A8-FCAB-CD44-988B-0CE79860A849}"/>
                  </a:ext>
                </a:extLst>
              </p:cNvPr>
              <p:cNvSpPr/>
              <p:nvPr/>
            </p:nvSpPr>
            <p:spPr>
              <a:xfrm>
                <a:off x="8935598" y="5518825"/>
                <a:ext cx="2833337" cy="2833337"/>
              </a:xfrm>
              <a:prstGeom prst="ellipse">
                <a:avLst/>
              </a:prstGeom>
              <a:noFill/>
              <a:ln w="317500" cap="flat" cmpd="sng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45695" tIns="22841" rIns="45695" bIns="22841" anchor="ctr" anchorCtr="0">
                <a:noAutofit/>
              </a:bodyPr>
              <a:lstStyle/>
              <a:p>
                <a:pPr algn="ctr"/>
                <a:endParaRPr sz="500" b="1" dirty="0">
                  <a:solidFill>
                    <a:schemeClr val="lt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  <a:sym typeface="Calibri"/>
                </a:endParaRPr>
              </a:p>
            </p:txBody>
          </p:sp>
          <p:sp>
            <p:nvSpPr>
              <p:cNvPr id="103" name="Shape 515">
                <a:extLst>
                  <a:ext uri="{FF2B5EF4-FFF2-40B4-BE49-F238E27FC236}">
                    <a16:creationId xmlns:a16="http://schemas.microsoft.com/office/drawing/2014/main" id="{AE12F04D-8468-2041-91AD-A669464658AB}"/>
                  </a:ext>
                </a:extLst>
              </p:cNvPr>
              <p:cNvSpPr/>
              <p:nvPr/>
            </p:nvSpPr>
            <p:spPr>
              <a:xfrm>
                <a:off x="8935598" y="5518825"/>
                <a:ext cx="2833337" cy="2833337"/>
              </a:xfrm>
              <a:prstGeom prst="arc">
                <a:avLst>
                  <a:gd name="adj1" fmla="val 16258165"/>
                  <a:gd name="adj2" fmla="val 16209240"/>
                </a:avLst>
              </a:prstGeom>
              <a:noFill/>
              <a:ln w="317500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45695" tIns="22841" rIns="45695" bIns="22841" anchor="ctr" anchorCtr="0">
                <a:noAutofit/>
              </a:bodyPr>
              <a:lstStyle/>
              <a:p>
                <a:pPr algn="ctr"/>
                <a:endParaRPr sz="500" b="1" dirty="0">
                  <a:solidFill>
                    <a:schemeClr val="dk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  <a:sym typeface="Calibri"/>
                </a:endParaRPr>
              </a:p>
            </p:txBody>
          </p:sp>
          <p:sp>
            <p:nvSpPr>
              <p:cNvPr id="104" name="Shape 978">
                <a:extLst>
                  <a:ext uri="{FF2B5EF4-FFF2-40B4-BE49-F238E27FC236}">
                    <a16:creationId xmlns:a16="http://schemas.microsoft.com/office/drawing/2014/main" id="{97BCCAFD-3F7F-634D-806C-5DAE6D027D67}"/>
                  </a:ext>
                </a:extLst>
              </p:cNvPr>
              <p:cNvSpPr/>
              <p:nvPr/>
            </p:nvSpPr>
            <p:spPr>
              <a:xfrm>
                <a:off x="8959734" y="5536688"/>
                <a:ext cx="2809591" cy="280958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lIns="45695" tIns="22841" rIns="45695" bIns="22841" anchor="ctr" anchorCtr="0">
                <a:noAutofit/>
              </a:bodyPr>
              <a:lstStyle/>
              <a:p>
                <a:pPr algn="ctr"/>
                <a:endParaRPr sz="1000" b="1" dirty="0">
                  <a:solidFill>
                    <a:schemeClr val="lt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  <a:sym typeface="Calibri"/>
                </a:endParaRPr>
              </a:p>
            </p:txBody>
          </p:sp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D49E01B1-B1B0-A248-AAF7-CBBE01DD3053}"/>
                  </a:ext>
                </a:extLst>
              </p:cNvPr>
              <p:cNvSpPr txBox="1"/>
              <p:nvPr/>
            </p:nvSpPr>
            <p:spPr>
              <a:xfrm>
                <a:off x="9142470" y="6543127"/>
                <a:ext cx="2419593" cy="800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tx2"/>
                    </a:solidFill>
                    <a:latin typeface="Roboto Medium" panose="02000000000000000000" pitchFamily="2" charset="0"/>
                    <a:ea typeface="Roboto Medium" panose="02000000000000000000" pitchFamily="2" charset="0"/>
                    <a:cs typeface="Lato" panose="020F0502020204030203" pitchFamily="34" charset="0"/>
                  </a:rPr>
                  <a:t>100%</a:t>
                </a:r>
              </a:p>
            </p:txBody>
          </p: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E39899DB-4B1B-2D49-AD90-1F1E8BB46A42}"/>
                </a:ext>
              </a:extLst>
            </p:cNvPr>
            <p:cNvGrpSpPr/>
            <p:nvPr/>
          </p:nvGrpSpPr>
          <p:grpSpPr>
            <a:xfrm>
              <a:off x="12608327" y="5543954"/>
              <a:ext cx="2833725" cy="2833337"/>
              <a:chOff x="12608327" y="5543954"/>
              <a:chExt cx="2833725" cy="2833337"/>
            </a:xfrm>
          </p:grpSpPr>
          <p:sp>
            <p:nvSpPr>
              <p:cNvPr id="98" name="Shape 493">
                <a:extLst>
                  <a:ext uri="{FF2B5EF4-FFF2-40B4-BE49-F238E27FC236}">
                    <a16:creationId xmlns:a16="http://schemas.microsoft.com/office/drawing/2014/main" id="{9B5553A1-8E56-7C4D-B8D4-BEE8C856E394}"/>
                  </a:ext>
                </a:extLst>
              </p:cNvPr>
              <p:cNvSpPr/>
              <p:nvPr/>
            </p:nvSpPr>
            <p:spPr>
              <a:xfrm>
                <a:off x="12608328" y="5543954"/>
                <a:ext cx="2833336" cy="2833337"/>
              </a:xfrm>
              <a:prstGeom prst="ellipse">
                <a:avLst/>
              </a:prstGeom>
              <a:noFill/>
              <a:ln w="317500" cap="flat" cmpd="sng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45695" tIns="22841" rIns="45695" bIns="22841" anchor="ctr" anchorCtr="0">
                <a:noAutofit/>
              </a:bodyPr>
              <a:lstStyle/>
              <a:p>
                <a:pPr algn="ctr"/>
                <a:endParaRPr sz="500" b="1" dirty="0">
                  <a:solidFill>
                    <a:schemeClr val="lt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  <a:sym typeface="Calibri"/>
                </a:endParaRPr>
              </a:p>
            </p:txBody>
          </p:sp>
          <p:sp>
            <p:nvSpPr>
              <p:cNvPr id="99" name="Shape 515">
                <a:extLst>
                  <a:ext uri="{FF2B5EF4-FFF2-40B4-BE49-F238E27FC236}">
                    <a16:creationId xmlns:a16="http://schemas.microsoft.com/office/drawing/2014/main" id="{B1AFD3B0-66ED-4B4D-93B9-3014A955212F}"/>
                  </a:ext>
                </a:extLst>
              </p:cNvPr>
              <p:cNvSpPr/>
              <p:nvPr/>
            </p:nvSpPr>
            <p:spPr>
              <a:xfrm>
                <a:off x="12608327" y="5543954"/>
                <a:ext cx="2833336" cy="2833337"/>
              </a:xfrm>
              <a:prstGeom prst="arc">
                <a:avLst>
                  <a:gd name="adj1" fmla="val 16258165"/>
                  <a:gd name="adj2" fmla="val 5314233"/>
                </a:avLst>
              </a:prstGeom>
              <a:noFill/>
              <a:ln w="3175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45695" tIns="22841" rIns="45695" bIns="22841" anchor="ctr" anchorCtr="0">
                <a:noAutofit/>
              </a:bodyPr>
              <a:lstStyle/>
              <a:p>
                <a:pPr algn="ctr"/>
                <a:endParaRPr sz="500" b="1" dirty="0">
                  <a:solidFill>
                    <a:schemeClr val="dk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  <a:sym typeface="Calibri"/>
                </a:endParaRPr>
              </a:p>
            </p:txBody>
          </p:sp>
          <p:sp>
            <p:nvSpPr>
              <p:cNvPr id="100" name="Shape 978">
                <a:extLst>
                  <a:ext uri="{FF2B5EF4-FFF2-40B4-BE49-F238E27FC236}">
                    <a16:creationId xmlns:a16="http://schemas.microsoft.com/office/drawing/2014/main" id="{02C9046D-10E9-3442-A1B7-5095D83A6AFB}"/>
                  </a:ext>
                </a:extLst>
              </p:cNvPr>
              <p:cNvSpPr/>
              <p:nvPr/>
            </p:nvSpPr>
            <p:spPr>
              <a:xfrm>
                <a:off x="12632461" y="5561817"/>
                <a:ext cx="2809591" cy="280958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lIns="45695" tIns="22841" rIns="45695" bIns="22841" anchor="ctr" anchorCtr="0">
                <a:noAutofit/>
              </a:bodyPr>
              <a:lstStyle/>
              <a:p>
                <a:pPr algn="ctr"/>
                <a:endParaRPr sz="1000" b="1" dirty="0">
                  <a:solidFill>
                    <a:schemeClr val="lt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  <a:sym typeface="Calibri"/>
                </a:endParaRPr>
              </a:p>
            </p:txBody>
          </p:sp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F156A369-11C5-D84C-8AD0-8E127C4F5E42}"/>
                  </a:ext>
                </a:extLst>
              </p:cNvPr>
              <p:cNvSpPr txBox="1"/>
              <p:nvPr/>
            </p:nvSpPr>
            <p:spPr>
              <a:xfrm>
                <a:off x="12838901" y="6568256"/>
                <a:ext cx="2419593" cy="800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tx2"/>
                    </a:solidFill>
                    <a:latin typeface="Roboto Medium" panose="02000000000000000000" pitchFamily="2" charset="0"/>
                    <a:ea typeface="Roboto Medium" panose="02000000000000000000" pitchFamily="2" charset="0"/>
                    <a:cs typeface="Lato" panose="020F0502020204030203" pitchFamily="34" charset="0"/>
                  </a:rPr>
                  <a:t>50%</a:t>
                </a:r>
              </a:p>
            </p:txBody>
          </p: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984C3FB2-7461-3945-9AEB-068D9607B11B}"/>
                </a:ext>
              </a:extLst>
            </p:cNvPr>
            <p:cNvGrpSpPr/>
            <p:nvPr/>
          </p:nvGrpSpPr>
          <p:grpSpPr>
            <a:xfrm>
              <a:off x="8959734" y="9388355"/>
              <a:ext cx="2833727" cy="2833337"/>
              <a:chOff x="8959734" y="9388355"/>
              <a:chExt cx="2833727" cy="2833337"/>
            </a:xfrm>
          </p:grpSpPr>
          <p:sp>
            <p:nvSpPr>
              <p:cNvPr id="88" name="Shape 493">
                <a:extLst>
                  <a:ext uri="{FF2B5EF4-FFF2-40B4-BE49-F238E27FC236}">
                    <a16:creationId xmlns:a16="http://schemas.microsoft.com/office/drawing/2014/main" id="{71E5F0E2-8814-E54A-8D7D-34F0530BBD01}"/>
                  </a:ext>
                </a:extLst>
              </p:cNvPr>
              <p:cNvSpPr/>
              <p:nvPr/>
            </p:nvSpPr>
            <p:spPr>
              <a:xfrm>
                <a:off x="8959734" y="9388355"/>
                <a:ext cx="2833337" cy="2833337"/>
              </a:xfrm>
              <a:prstGeom prst="ellipse">
                <a:avLst/>
              </a:prstGeom>
              <a:solidFill>
                <a:schemeClr val="accent6">
                  <a:lumMod val="50000"/>
                </a:schemeClr>
              </a:solidFill>
              <a:ln w="317500" cap="flat" cmpd="sng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45695" tIns="22841" rIns="45695" bIns="22841" anchor="ctr" anchorCtr="0">
                <a:noAutofit/>
              </a:bodyPr>
              <a:lstStyle/>
              <a:p>
                <a:pPr algn="ctr"/>
                <a:endParaRPr sz="500" b="1" dirty="0">
                  <a:solidFill>
                    <a:schemeClr val="lt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  <a:sym typeface="Calibri"/>
                </a:endParaRPr>
              </a:p>
            </p:txBody>
          </p:sp>
          <p:sp>
            <p:nvSpPr>
              <p:cNvPr id="89" name="Shape 515">
                <a:extLst>
                  <a:ext uri="{FF2B5EF4-FFF2-40B4-BE49-F238E27FC236}">
                    <a16:creationId xmlns:a16="http://schemas.microsoft.com/office/drawing/2014/main" id="{8C903D4B-AD8E-4D43-915B-BA98846453A2}"/>
                  </a:ext>
                </a:extLst>
              </p:cNvPr>
              <p:cNvSpPr/>
              <p:nvPr/>
            </p:nvSpPr>
            <p:spPr>
              <a:xfrm>
                <a:off x="8959734" y="9388355"/>
                <a:ext cx="2833337" cy="2833337"/>
              </a:xfrm>
              <a:prstGeom prst="arc">
                <a:avLst>
                  <a:gd name="adj1" fmla="val 16155834"/>
                  <a:gd name="adj2" fmla="val 16068213"/>
                </a:avLst>
              </a:prstGeom>
              <a:solidFill>
                <a:schemeClr val="accent6">
                  <a:lumMod val="75000"/>
                </a:schemeClr>
              </a:solidFill>
              <a:ln w="317500" cap="flat" cmpd="sng">
                <a:solidFill>
                  <a:schemeClr val="accent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45695" tIns="22841" rIns="45695" bIns="22841" anchor="ctr" anchorCtr="0">
                <a:noAutofit/>
              </a:bodyPr>
              <a:lstStyle/>
              <a:p>
                <a:pPr algn="ctr"/>
                <a:endParaRPr sz="500" b="1" dirty="0">
                  <a:solidFill>
                    <a:schemeClr val="dk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  <a:sym typeface="Calibri"/>
                </a:endParaRPr>
              </a:p>
            </p:txBody>
          </p:sp>
          <p:sp>
            <p:nvSpPr>
              <p:cNvPr id="90" name="Shape 978">
                <a:extLst>
                  <a:ext uri="{FF2B5EF4-FFF2-40B4-BE49-F238E27FC236}">
                    <a16:creationId xmlns:a16="http://schemas.microsoft.com/office/drawing/2014/main" id="{81554581-0ACB-5548-B623-584160B84F70}"/>
                  </a:ext>
                </a:extLst>
              </p:cNvPr>
              <p:cNvSpPr/>
              <p:nvPr/>
            </p:nvSpPr>
            <p:spPr>
              <a:xfrm>
                <a:off x="8983870" y="9406218"/>
                <a:ext cx="2809591" cy="280958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lIns="45695" tIns="22841" rIns="45695" bIns="22841" anchor="ctr" anchorCtr="0">
                <a:noAutofit/>
              </a:bodyPr>
              <a:lstStyle/>
              <a:p>
                <a:pPr algn="ctr"/>
                <a:endParaRPr sz="1000" b="1" dirty="0">
                  <a:solidFill>
                    <a:schemeClr val="lt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  <a:sym typeface="Calibri"/>
                </a:endParaRPr>
              </a:p>
            </p:txBody>
          </p:sp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3C89C71C-2A89-654A-8F03-132E52849A77}"/>
                  </a:ext>
                </a:extLst>
              </p:cNvPr>
              <p:cNvSpPr txBox="1"/>
              <p:nvPr/>
            </p:nvSpPr>
            <p:spPr>
              <a:xfrm>
                <a:off x="9166606" y="10436247"/>
                <a:ext cx="2419593" cy="800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tx2"/>
                    </a:solidFill>
                    <a:latin typeface="Roboto Medium" panose="02000000000000000000" pitchFamily="2" charset="0"/>
                    <a:ea typeface="Roboto Medium" panose="02000000000000000000" pitchFamily="2" charset="0"/>
                    <a:cs typeface="Lato" panose="020F0502020204030203" pitchFamily="34" charset="0"/>
                  </a:rPr>
                  <a:t>100%</a:t>
                </a:r>
              </a:p>
            </p:txBody>
          </p:sp>
        </p:grp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9ADDE188-C544-0647-870D-E487EFD2A71C}"/>
                </a:ext>
              </a:extLst>
            </p:cNvPr>
            <p:cNvGrpSpPr/>
            <p:nvPr/>
          </p:nvGrpSpPr>
          <p:grpSpPr>
            <a:xfrm>
              <a:off x="12596959" y="9386534"/>
              <a:ext cx="2833727" cy="2833337"/>
              <a:chOff x="12596959" y="9386534"/>
              <a:chExt cx="2833727" cy="2833337"/>
            </a:xfrm>
          </p:grpSpPr>
          <p:sp>
            <p:nvSpPr>
              <p:cNvPr id="83" name="Shape 493">
                <a:extLst>
                  <a:ext uri="{FF2B5EF4-FFF2-40B4-BE49-F238E27FC236}">
                    <a16:creationId xmlns:a16="http://schemas.microsoft.com/office/drawing/2014/main" id="{AA6F292D-D293-964B-9129-46A7A598BAD3}"/>
                  </a:ext>
                </a:extLst>
              </p:cNvPr>
              <p:cNvSpPr/>
              <p:nvPr/>
            </p:nvSpPr>
            <p:spPr>
              <a:xfrm>
                <a:off x="12596959" y="9386534"/>
                <a:ext cx="2833337" cy="2833337"/>
              </a:xfrm>
              <a:prstGeom prst="ellipse">
                <a:avLst/>
              </a:prstGeom>
              <a:solidFill>
                <a:schemeClr val="accent1"/>
              </a:solidFill>
              <a:ln w="317500" cap="flat" cmpd="sng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45695" tIns="22841" rIns="45695" bIns="22841" anchor="ctr" anchorCtr="0">
                <a:noAutofit/>
              </a:bodyPr>
              <a:lstStyle/>
              <a:p>
                <a:pPr algn="ctr"/>
                <a:endParaRPr sz="500" b="1" dirty="0">
                  <a:solidFill>
                    <a:schemeClr val="lt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  <a:sym typeface="Calibri"/>
                </a:endParaRPr>
              </a:p>
            </p:txBody>
          </p:sp>
          <p:sp>
            <p:nvSpPr>
              <p:cNvPr id="85" name="Shape 515">
                <a:extLst>
                  <a:ext uri="{FF2B5EF4-FFF2-40B4-BE49-F238E27FC236}">
                    <a16:creationId xmlns:a16="http://schemas.microsoft.com/office/drawing/2014/main" id="{89064795-5AA0-0147-B0AE-35708F57828C}"/>
                  </a:ext>
                </a:extLst>
              </p:cNvPr>
              <p:cNvSpPr/>
              <p:nvPr/>
            </p:nvSpPr>
            <p:spPr>
              <a:xfrm>
                <a:off x="12596959" y="9386534"/>
                <a:ext cx="2833337" cy="2833337"/>
              </a:xfrm>
              <a:prstGeom prst="arc">
                <a:avLst>
                  <a:gd name="adj1" fmla="val 16155834"/>
                  <a:gd name="adj2" fmla="val 20578410"/>
                </a:avLst>
              </a:prstGeom>
              <a:noFill/>
              <a:ln w="317500" cap="flat" cmpd="sng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45695" tIns="22841" rIns="45695" bIns="22841" anchor="ctr" anchorCtr="0">
                <a:noAutofit/>
              </a:bodyPr>
              <a:lstStyle/>
              <a:p>
                <a:pPr algn="ctr"/>
                <a:endParaRPr sz="500" b="1" dirty="0">
                  <a:solidFill>
                    <a:schemeClr val="dk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  <a:sym typeface="Calibri"/>
                </a:endParaRPr>
              </a:p>
            </p:txBody>
          </p:sp>
          <p:sp>
            <p:nvSpPr>
              <p:cNvPr id="86" name="Shape 978">
                <a:extLst>
                  <a:ext uri="{FF2B5EF4-FFF2-40B4-BE49-F238E27FC236}">
                    <a16:creationId xmlns:a16="http://schemas.microsoft.com/office/drawing/2014/main" id="{D8C49B49-C211-3240-A73E-CA637F6A3AD5}"/>
                  </a:ext>
                </a:extLst>
              </p:cNvPr>
              <p:cNvSpPr/>
              <p:nvPr/>
            </p:nvSpPr>
            <p:spPr>
              <a:xfrm>
                <a:off x="12621095" y="9404397"/>
                <a:ext cx="2809591" cy="280958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lIns="45695" tIns="22841" rIns="45695" bIns="22841" anchor="ctr" anchorCtr="0">
                <a:noAutofit/>
              </a:bodyPr>
              <a:lstStyle/>
              <a:p>
                <a:pPr algn="ctr"/>
                <a:endParaRPr sz="1000" b="1" dirty="0">
                  <a:solidFill>
                    <a:schemeClr val="lt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  <a:sym typeface="Calibri"/>
                </a:endParaRPr>
              </a:p>
            </p:txBody>
          </p: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5BEC46AA-FEEB-9B4D-B31F-EC6B50D1877F}"/>
                  </a:ext>
                </a:extLst>
              </p:cNvPr>
              <p:cNvSpPr txBox="1"/>
              <p:nvPr/>
            </p:nvSpPr>
            <p:spPr>
              <a:xfrm>
                <a:off x="12803831" y="10434426"/>
                <a:ext cx="2419593" cy="800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tx2"/>
                    </a:solidFill>
                    <a:latin typeface="Roboto Medium" panose="02000000000000000000" pitchFamily="2" charset="0"/>
                    <a:ea typeface="Roboto Medium" panose="02000000000000000000" pitchFamily="2" charset="0"/>
                    <a:cs typeface="Lato" panose="020F0502020204030203" pitchFamily="34" charset="0"/>
                  </a:rPr>
                  <a:t>20%</a:t>
                </a:r>
              </a:p>
            </p:txBody>
          </p:sp>
        </p:grpSp>
        <p:sp>
          <p:nvSpPr>
            <p:cNvPr id="61" name="Shape 2617">
              <a:extLst>
                <a:ext uri="{FF2B5EF4-FFF2-40B4-BE49-F238E27FC236}">
                  <a16:creationId xmlns:a16="http://schemas.microsoft.com/office/drawing/2014/main" id="{369A9C11-FF19-5940-BB36-078C97E9A50B}"/>
                </a:ext>
              </a:extLst>
            </p:cNvPr>
            <p:cNvSpPr/>
            <p:nvPr/>
          </p:nvSpPr>
          <p:spPr>
            <a:xfrm>
              <a:off x="2280300" y="6596743"/>
              <a:ext cx="767700" cy="6281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457" y="20400"/>
                  </a:moveTo>
                  <a:cubicBezTo>
                    <a:pt x="4686" y="18711"/>
                    <a:pt x="5897" y="18036"/>
                    <a:pt x="7134" y="17493"/>
                  </a:cubicBezTo>
                  <a:lnTo>
                    <a:pt x="7173" y="17477"/>
                  </a:lnTo>
                  <a:cubicBezTo>
                    <a:pt x="8055" y="17190"/>
                    <a:pt x="9626" y="16039"/>
                    <a:pt x="9626" y="13569"/>
                  </a:cubicBezTo>
                  <a:cubicBezTo>
                    <a:pt x="9626" y="11474"/>
                    <a:pt x="8932" y="10452"/>
                    <a:pt x="8558" y="9902"/>
                  </a:cubicBezTo>
                  <a:cubicBezTo>
                    <a:pt x="8484" y="9791"/>
                    <a:pt x="8394" y="9649"/>
                    <a:pt x="8414" y="9680"/>
                  </a:cubicBezTo>
                  <a:cubicBezTo>
                    <a:pt x="8384" y="9599"/>
                    <a:pt x="8237" y="9129"/>
                    <a:pt x="8449" y="8035"/>
                  </a:cubicBezTo>
                  <a:cubicBezTo>
                    <a:pt x="8549" y="7522"/>
                    <a:pt x="8380" y="7241"/>
                    <a:pt x="8380" y="7241"/>
                  </a:cubicBezTo>
                  <a:cubicBezTo>
                    <a:pt x="8112" y="6505"/>
                    <a:pt x="7614" y="5133"/>
                    <a:pt x="7988" y="4025"/>
                  </a:cubicBezTo>
                  <a:cubicBezTo>
                    <a:pt x="8490" y="2492"/>
                    <a:pt x="8935" y="2190"/>
                    <a:pt x="9741" y="1747"/>
                  </a:cubicBezTo>
                  <a:cubicBezTo>
                    <a:pt x="9788" y="1721"/>
                    <a:pt x="9834" y="1691"/>
                    <a:pt x="9877" y="1657"/>
                  </a:cubicBezTo>
                  <a:cubicBezTo>
                    <a:pt x="10029" y="1535"/>
                    <a:pt x="10674" y="1200"/>
                    <a:pt x="11403" y="1200"/>
                  </a:cubicBezTo>
                  <a:cubicBezTo>
                    <a:pt x="11768" y="1200"/>
                    <a:pt x="12075" y="1285"/>
                    <a:pt x="12318" y="1454"/>
                  </a:cubicBezTo>
                  <a:cubicBezTo>
                    <a:pt x="12610" y="1655"/>
                    <a:pt x="12890" y="2039"/>
                    <a:pt x="13313" y="3271"/>
                  </a:cubicBezTo>
                  <a:cubicBezTo>
                    <a:pt x="14101" y="5469"/>
                    <a:pt x="13602" y="6698"/>
                    <a:pt x="13350" y="7124"/>
                  </a:cubicBezTo>
                  <a:cubicBezTo>
                    <a:pt x="13183" y="7407"/>
                    <a:pt x="13126" y="7764"/>
                    <a:pt x="13191" y="8102"/>
                  </a:cubicBezTo>
                  <a:cubicBezTo>
                    <a:pt x="13386" y="9109"/>
                    <a:pt x="13260" y="9534"/>
                    <a:pt x="13227" y="9619"/>
                  </a:cubicBezTo>
                  <a:cubicBezTo>
                    <a:pt x="13219" y="9631"/>
                    <a:pt x="13101" y="9814"/>
                    <a:pt x="13041" y="9902"/>
                  </a:cubicBezTo>
                  <a:cubicBezTo>
                    <a:pt x="12668" y="10452"/>
                    <a:pt x="11973" y="11474"/>
                    <a:pt x="11973" y="13569"/>
                  </a:cubicBezTo>
                  <a:cubicBezTo>
                    <a:pt x="11973" y="16039"/>
                    <a:pt x="13545" y="17190"/>
                    <a:pt x="14427" y="17477"/>
                  </a:cubicBezTo>
                  <a:lnTo>
                    <a:pt x="14466" y="17493"/>
                  </a:lnTo>
                  <a:cubicBezTo>
                    <a:pt x="15703" y="18036"/>
                    <a:pt x="16914" y="18711"/>
                    <a:pt x="17143" y="20400"/>
                  </a:cubicBezTo>
                  <a:cubicBezTo>
                    <a:pt x="17143" y="20400"/>
                    <a:pt x="4457" y="20400"/>
                    <a:pt x="4457" y="20400"/>
                  </a:cubicBezTo>
                  <a:close/>
                  <a:moveTo>
                    <a:pt x="14715" y="16328"/>
                  </a:moveTo>
                  <a:cubicBezTo>
                    <a:pt x="14715" y="16328"/>
                    <a:pt x="12955" y="15815"/>
                    <a:pt x="12955" y="13569"/>
                  </a:cubicBezTo>
                  <a:cubicBezTo>
                    <a:pt x="12955" y="11596"/>
                    <a:pt x="13678" y="10901"/>
                    <a:pt x="13957" y="10421"/>
                  </a:cubicBezTo>
                  <a:cubicBezTo>
                    <a:pt x="13957" y="10421"/>
                    <a:pt x="14531" y="9807"/>
                    <a:pt x="14146" y="7826"/>
                  </a:cubicBezTo>
                  <a:cubicBezTo>
                    <a:pt x="14787" y="6740"/>
                    <a:pt x="14995" y="4972"/>
                    <a:pt x="14211" y="2789"/>
                  </a:cubicBezTo>
                  <a:cubicBezTo>
                    <a:pt x="13774" y="1514"/>
                    <a:pt x="13389" y="815"/>
                    <a:pt x="12801" y="409"/>
                  </a:cubicBezTo>
                  <a:cubicBezTo>
                    <a:pt x="12370" y="110"/>
                    <a:pt x="11880" y="0"/>
                    <a:pt x="11403" y="0"/>
                  </a:cubicBezTo>
                  <a:cubicBezTo>
                    <a:pt x="10516" y="0"/>
                    <a:pt x="9675" y="384"/>
                    <a:pt x="9339" y="653"/>
                  </a:cubicBezTo>
                  <a:cubicBezTo>
                    <a:pt x="8357" y="1192"/>
                    <a:pt x="7697" y="1688"/>
                    <a:pt x="7077" y="3579"/>
                  </a:cubicBezTo>
                  <a:cubicBezTo>
                    <a:pt x="6540" y="5168"/>
                    <a:pt x="7179" y="6892"/>
                    <a:pt x="7494" y="7758"/>
                  </a:cubicBezTo>
                  <a:cubicBezTo>
                    <a:pt x="7110" y="9740"/>
                    <a:pt x="7642" y="10421"/>
                    <a:pt x="7642" y="10421"/>
                  </a:cubicBezTo>
                  <a:cubicBezTo>
                    <a:pt x="7922" y="10901"/>
                    <a:pt x="8644" y="11596"/>
                    <a:pt x="8644" y="13569"/>
                  </a:cubicBezTo>
                  <a:cubicBezTo>
                    <a:pt x="8644" y="15815"/>
                    <a:pt x="6885" y="16328"/>
                    <a:pt x="6885" y="16328"/>
                  </a:cubicBezTo>
                  <a:cubicBezTo>
                    <a:pt x="5768" y="16819"/>
                    <a:pt x="3436" y="17760"/>
                    <a:pt x="3436" y="21000"/>
                  </a:cubicBezTo>
                  <a:cubicBezTo>
                    <a:pt x="3436" y="21000"/>
                    <a:pt x="3436" y="21600"/>
                    <a:pt x="3927" y="21600"/>
                  </a:cubicBezTo>
                  <a:lnTo>
                    <a:pt x="17673" y="21600"/>
                  </a:lnTo>
                  <a:cubicBezTo>
                    <a:pt x="18164" y="21600"/>
                    <a:pt x="18164" y="21000"/>
                    <a:pt x="18164" y="21000"/>
                  </a:cubicBezTo>
                  <a:cubicBezTo>
                    <a:pt x="18164" y="17760"/>
                    <a:pt x="15832" y="16819"/>
                    <a:pt x="14715" y="16328"/>
                  </a:cubicBezTo>
                  <a:moveTo>
                    <a:pt x="19516" y="15006"/>
                  </a:moveTo>
                  <a:cubicBezTo>
                    <a:pt x="19516" y="15006"/>
                    <a:pt x="18416" y="14701"/>
                    <a:pt x="18416" y="12954"/>
                  </a:cubicBezTo>
                  <a:cubicBezTo>
                    <a:pt x="18416" y="11419"/>
                    <a:pt x="18794" y="10879"/>
                    <a:pt x="19017" y="10506"/>
                  </a:cubicBezTo>
                  <a:cubicBezTo>
                    <a:pt x="19017" y="10506"/>
                    <a:pt x="19443" y="9975"/>
                    <a:pt x="19136" y="8435"/>
                  </a:cubicBezTo>
                  <a:cubicBezTo>
                    <a:pt x="19388" y="7760"/>
                    <a:pt x="19900" y="6419"/>
                    <a:pt x="19470" y="5184"/>
                  </a:cubicBezTo>
                  <a:cubicBezTo>
                    <a:pt x="18974" y="3714"/>
                    <a:pt x="18645" y="3327"/>
                    <a:pt x="17860" y="2908"/>
                  </a:cubicBezTo>
                  <a:cubicBezTo>
                    <a:pt x="17591" y="2699"/>
                    <a:pt x="16918" y="2400"/>
                    <a:pt x="16208" y="2400"/>
                  </a:cubicBezTo>
                  <a:cubicBezTo>
                    <a:pt x="15873" y="2400"/>
                    <a:pt x="15531" y="2473"/>
                    <a:pt x="15218" y="2647"/>
                  </a:cubicBezTo>
                  <a:cubicBezTo>
                    <a:pt x="15343" y="3035"/>
                    <a:pt x="15449" y="3420"/>
                    <a:pt x="15525" y="3799"/>
                  </a:cubicBezTo>
                  <a:cubicBezTo>
                    <a:pt x="15537" y="3790"/>
                    <a:pt x="15550" y="3779"/>
                    <a:pt x="15563" y="3770"/>
                  </a:cubicBezTo>
                  <a:cubicBezTo>
                    <a:pt x="15730" y="3657"/>
                    <a:pt x="15948" y="3600"/>
                    <a:pt x="16208" y="3600"/>
                  </a:cubicBezTo>
                  <a:cubicBezTo>
                    <a:pt x="16716" y="3600"/>
                    <a:pt x="17211" y="3825"/>
                    <a:pt x="17332" y="3919"/>
                  </a:cubicBezTo>
                  <a:cubicBezTo>
                    <a:pt x="17375" y="3953"/>
                    <a:pt x="17421" y="3983"/>
                    <a:pt x="17467" y="4008"/>
                  </a:cubicBezTo>
                  <a:cubicBezTo>
                    <a:pt x="17950" y="4265"/>
                    <a:pt x="18131" y="4362"/>
                    <a:pt x="18562" y="5641"/>
                  </a:cubicBezTo>
                  <a:cubicBezTo>
                    <a:pt x="18822" y="6387"/>
                    <a:pt x="18452" y="7378"/>
                    <a:pt x="18253" y="7911"/>
                  </a:cubicBezTo>
                  <a:cubicBezTo>
                    <a:pt x="18161" y="8156"/>
                    <a:pt x="18130" y="8457"/>
                    <a:pt x="18182" y="8718"/>
                  </a:cubicBezTo>
                  <a:cubicBezTo>
                    <a:pt x="18316" y="9392"/>
                    <a:pt x="18254" y="9706"/>
                    <a:pt x="18232" y="9784"/>
                  </a:cubicBezTo>
                  <a:cubicBezTo>
                    <a:pt x="18230" y="9788"/>
                    <a:pt x="18227" y="9793"/>
                    <a:pt x="18224" y="9798"/>
                  </a:cubicBezTo>
                  <a:lnTo>
                    <a:pt x="18191" y="9853"/>
                  </a:lnTo>
                  <a:cubicBezTo>
                    <a:pt x="17926" y="10290"/>
                    <a:pt x="17434" y="11106"/>
                    <a:pt x="17434" y="12954"/>
                  </a:cubicBezTo>
                  <a:cubicBezTo>
                    <a:pt x="17434" y="15019"/>
                    <a:pt x="18570" y="15933"/>
                    <a:pt x="19229" y="16155"/>
                  </a:cubicBezTo>
                  <a:cubicBezTo>
                    <a:pt x="19856" y="16429"/>
                    <a:pt x="20435" y="16859"/>
                    <a:pt x="20582" y="17999"/>
                  </a:cubicBezTo>
                  <a:lnTo>
                    <a:pt x="18459" y="18000"/>
                  </a:lnTo>
                  <a:cubicBezTo>
                    <a:pt x="18647" y="18353"/>
                    <a:pt x="18802" y="18755"/>
                    <a:pt x="18920" y="19200"/>
                  </a:cubicBezTo>
                  <a:lnTo>
                    <a:pt x="21109" y="19199"/>
                  </a:lnTo>
                  <a:cubicBezTo>
                    <a:pt x="21600" y="19199"/>
                    <a:pt x="21600" y="18599"/>
                    <a:pt x="21600" y="18599"/>
                  </a:cubicBezTo>
                  <a:cubicBezTo>
                    <a:pt x="21600" y="16199"/>
                    <a:pt x="20410" y="15388"/>
                    <a:pt x="19516" y="15006"/>
                  </a:cubicBezTo>
                  <a:moveTo>
                    <a:pt x="2371" y="16155"/>
                  </a:moveTo>
                  <a:cubicBezTo>
                    <a:pt x="3030" y="15933"/>
                    <a:pt x="4166" y="15019"/>
                    <a:pt x="4166" y="12954"/>
                  </a:cubicBezTo>
                  <a:cubicBezTo>
                    <a:pt x="4166" y="11106"/>
                    <a:pt x="3673" y="10290"/>
                    <a:pt x="3409" y="9853"/>
                  </a:cubicBezTo>
                  <a:lnTo>
                    <a:pt x="3376" y="9798"/>
                  </a:lnTo>
                  <a:cubicBezTo>
                    <a:pt x="3373" y="9793"/>
                    <a:pt x="3370" y="9788"/>
                    <a:pt x="3367" y="9784"/>
                  </a:cubicBezTo>
                  <a:cubicBezTo>
                    <a:pt x="3346" y="9706"/>
                    <a:pt x="3283" y="9392"/>
                    <a:pt x="3418" y="8718"/>
                  </a:cubicBezTo>
                  <a:cubicBezTo>
                    <a:pt x="3470" y="8457"/>
                    <a:pt x="3439" y="8156"/>
                    <a:pt x="3347" y="7911"/>
                  </a:cubicBezTo>
                  <a:cubicBezTo>
                    <a:pt x="3148" y="7378"/>
                    <a:pt x="2778" y="6387"/>
                    <a:pt x="3038" y="5641"/>
                  </a:cubicBezTo>
                  <a:cubicBezTo>
                    <a:pt x="3469" y="4362"/>
                    <a:pt x="3649" y="4265"/>
                    <a:pt x="4133" y="4008"/>
                  </a:cubicBezTo>
                  <a:cubicBezTo>
                    <a:pt x="4180" y="3983"/>
                    <a:pt x="4225" y="3953"/>
                    <a:pt x="4268" y="3919"/>
                  </a:cubicBezTo>
                  <a:cubicBezTo>
                    <a:pt x="4389" y="3825"/>
                    <a:pt x="4884" y="3600"/>
                    <a:pt x="5392" y="3600"/>
                  </a:cubicBezTo>
                  <a:cubicBezTo>
                    <a:pt x="5636" y="3600"/>
                    <a:pt x="5839" y="3655"/>
                    <a:pt x="6002" y="3755"/>
                  </a:cubicBezTo>
                  <a:cubicBezTo>
                    <a:pt x="6045" y="3548"/>
                    <a:pt x="6096" y="3341"/>
                    <a:pt x="6165" y="3134"/>
                  </a:cubicBezTo>
                  <a:cubicBezTo>
                    <a:pt x="6225" y="2950"/>
                    <a:pt x="6289" y="2793"/>
                    <a:pt x="6351" y="2630"/>
                  </a:cubicBezTo>
                  <a:cubicBezTo>
                    <a:pt x="6046" y="2468"/>
                    <a:pt x="5716" y="2400"/>
                    <a:pt x="5392" y="2400"/>
                  </a:cubicBezTo>
                  <a:cubicBezTo>
                    <a:pt x="4682" y="2400"/>
                    <a:pt x="4009" y="2699"/>
                    <a:pt x="3740" y="2908"/>
                  </a:cubicBezTo>
                  <a:cubicBezTo>
                    <a:pt x="2955" y="3327"/>
                    <a:pt x="2625" y="3714"/>
                    <a:pt x="2130" y="5184"/>
                  </a:cubicBezTo>
                  <a:cubicBezTo>
                    <a:pt x="1700" y="6419"/>
                    <a:pt x="2212" y="7760"/>
                    <a:pt x="2464" y="8435"/>
                  </a:cubicBezTo>
                  <a:cubicBezTo>
                    <a:pt x="2156" y="9975"/>
                    <a:pt x="2583" y="10506"/>
                    <a:pt x="2583" y="10506"/>
                  </a:cubicBezTo>
                  <a:cubicBezTo>
                    <a:pt x="2806" y="10879"/>
                    <a:pt x="3185" y="11419"/>
                    <a:pt x="3185" y="12954"/>
                  </a:cubicBezTo>
                  <a:cubicBezTo>
                    <a:pt x="3185" y="14701"/>
                    <a:pt x="2084" y="15006"/>
                    <a:pt x="2084" y="15006"/>
                  </a:cubicBezTo>
                  <a:cubicBezTo>
                    <a:pt x="1191" y="15388"/>
                    <a:pt x="0" y="16199"/>
                    <a:pt x="0" y="18599"/>
                  </a:cubicBezTo>
                  <a:cubicBezTo>
                    <a:pt x="0" y="18599"/>
                    <a:pt x="0" y="19199"/>
                    <a:pt x="491" y="19199"/>
                  </a:cubicBezTo>
                  <a:lnTo>
                    <a:pt x="2680" y="19200"/>
                  </a:lnTo>
                  <a:cubicBezTo>
                    <a:pt x="2798" y="18755"/>
                    <a:pt x="2952" y="18353"/>
                    <a:pt x="3141" y="18000"/>
                  </a:cubicBezTo>
                  <a:lnTo>
                    <a:pt x="1018" y="17999"/>
                  </a:lnTo>
                  <a:cubicBezTo>
                    <a:pt x="1165" y="16859"/>
                    <a:pt x="1744" y="16429"/>
                    <a:pt x="2371" y="16155"/>
                  </a:cubicBezTo>
                </a:path>
              </a:pathLst>
            </a:custGeom>
            <a:solidFill>
              <a:schemeClr val="bg1"/>
            </a:solidFill>
            <a:ln w="12700">
              <a:noFill/>
              <a:miter lim="400000"/>
            </a:ln>
          </p:spPr>
          <p:txBody>
            <a:bodyPr lIns="19045" tIns="19045" rIns="19045" bIns="19045" anchor="ctr"/>
            <a:lstStyle/>
            <a:p>
              <a:pPr defTabSz="228532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>
                <a:solidFill>
                  <a:schemeClr val="tx2"/>
                </a:solidFill>
              </a:endParaRP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E85CA77E-6B8E-A041-9F23-ABE4C3E8E42B}"/>
                </a:ext>
              </a:extLst>
            </p:cNvPr>
            <p:cNvSpPr/>
            <p:nvPr/>
          </p:nvSpPr>
          <p:spPr>
            <a:xfrm>
              <a:off x="3420988" y="6216889"/>
              <a:ext cx="5182682" cy="129266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  <a:latin typeface="Roboto Medium" panose="02000000000000000000" pitchFamily="2" charset="0"/>
                  <a:ea typeface="Roboto Medium" panose="02000000000000000000" pitchFamily="2" charset="0"/>
                  <a:cs typeface="Lato Light" panose="020F0502020204030203" pitchFamily="34" charset="0"/>
                </a:rPr>
                <a:t>Data Collection and Pre-processing</a:t>
              </a:r>
            </a:p>
          </p:txBody>
        </p:sp>
        <p:sp>
          <p:nvSpPr>
            <p:cNvPr id="65" name="Shape 2772">
              <a:extLst>
                <a:ext uri="{FF2B5EF4-FFF2-40B4-BE49-F238E27FC236}">
                  <a16:creationId xmlns:a16="http://schemas.microsoft.com/office/drawing/2014/main" id="{A57B91E6-E8BF-9145-9E97-5D6EB18CD812}"/>
                </a:ext>
              </a:extLst>
            </p:cNvPr>
            <p:cNvSpPr/>
            <p:nvPr/>
          </p:nvSpPr>
          <p:spPr>
            <a:xfrm>
              <a:off x="2352311" y="10510801"/>
              <a:ext cx="697490" cy="6974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2945"/>
                  </a:moveTo>
                  <a:lnTo>
                    <a:pt x="982" y="2945"/>
                  </a:lnTo>
                  <a:lnTo>
                    <a:pt x="982" y="1964"/>
                  </a:lnTo>
                  <a:lnTo>
                    <a:pt x="20618" y="1964"/>
                  </a:lnTo>
                  <a:cubicBezTo>
                    <a:pt x="20618" y="1964"/>
                    <a:pt x="20618" y="2945"/>
                    <a:pt x="20618" y="2945"/>
                  </a:cubicBezTo>
                  <a:close/>
                  <a:moveTo>
                    <a:pt x="19636" y="15709"/>
                  </a:moveTo>
                  <a:lnTo>
                    <a:pt x="1964" y="15709"/>
                  </a:lnTo>
                  <a:lnTo>
                    <a:pt x="1964" y="3927"/>
                  </a:lnTo>
                  <a:lnTo>
                    <a:pt x="19636" y="3927"/>
                  </a:lnTo>
                  <a:cubicBezTo>
                    <a:pt x="19636" y="3927"/>
                    <a:pt x="19636" y="15709"/>
                    <a:pt x="19636" y="15709"/>
                  </a:cubicBezTo>
                  <a:close/>
                  <a:moveTo>
                    <a:pt x="20618" y="982"/>
                  </a:moveTo>
                  <a:lnTo>
                    <a:pt x="11782" y="982"/>
                  </a:lnTo>
                  <a:cubicBezTo>
                    <a:pt x="11782" y="440"/>
                    <a:pt x="11342" y="0"/>
                    <a:pt x="10800" y="0"/>
                  </a:cubicBezTo>
                  <a:cubicBezTo>
                    <a:pt x="10258" y="0"/>
                    <a:pt x="9818" y="440"/>
                    <a:pt x="9818" y="982"/>
                  </a:cubicBezTo>
                  <a:lnTo>
                    <a:pt x="982" y="982"/>
                  </a:lnTo>
                  <a:cubicBezTo>
                    <a:pt x="440" y="982"/>
                    <a:pt x="0" y="1422"/>
                    <a:pt x="0" y="1964"/>
                  </a:cubicBezTo>
                  <a:lnTo>
                    <a:pt x="0" y="2945"/>
                  </a:lnTo>
                  <a:cubicBezTo>
                    <a:pt x="0" y="3488"/>
                    <a:pt x="440" y="3927"/>
                    <a:pt x="982" y="3927"/>
                  </a:cubicBezTo>
                  <a:lnTo>
                    <a:pt x="982" y="15709"/>
                  </a:lnTo>
                  <a:cubicBezTo>
                    <a:pt x="982" y="16252"/>
                    <a:pt x="1422" y="16691"/>
                    <a:pt x="1964" y="16691"/>
                  </a:cubicBezTo>
                  <a:lnTo>
                    <a:pt x="10309" y="16691"/>
                  </a:lnTo>
                  <a:lnTo>
                    <a:pt x="10309" y="17960"/>
                  </a:lnTo>
                  <a:lnTo>
                    <a:pt x="7507" y="20762"/>
                  </a:lnTo>
                  <a:cubicBezTo>
                    <a:pt x="7419" y="20851"/>
                    <a:pt x="7364" y="20974"/>
                    <a:pt x="7364" y="21109"/>
                  </a:cubicBezTo>
                  <a:cubicBezTo>
                    <a:pt x="7364" y="21380"/>
                    <a:pt x="7584" y="21600"/>
                    <a:pt x="7855" y="21600"/>
                  </a:cubicBezTo>
                  <a:cubicBezTo>
                    <a:pt x="7990" y="21600"/>
                    <a:pt x="8113" y="21545"/>
                    <a:pt x="8202" y="21456"/>
                  </a:cubicBezTo>
                  <a:lnTo>
                    <a:pt x="10800" y="18858"/>
                  </a:lnTo>
                  <a:lnTo>
                    <a:pt x="13398" y="21456"/>
                  </a:lnTo>
                  <a:cubicBezTo>
                    <a:pt x="13487" y="21545"/>
                    <a:pt x="13610" y="21600"/>
                    <a:pt x="13745" y="21600"/>
                  </a:cubicBezTo>
                  <a:cubicBezTo>
                    <a:pt x="14016" y="21600"/>
                    <a:pt x="14236" y="21380"/>
                    <a:pt x="14236" y="21109"/>
                  </a:cubicBezTo>
                  <a:cubicBezTo>
                    <a:pt x="14236" y="20974"/>
                    <a:pt x="14181" y="20851"/>
                    <a:pt x="14093" y="20762"/>
                  </a:cubicBezTo>
                  <a:lnTo>
                    <a:pt x="11291" y="17960"/>
                  </a:lnTo>
                  <a:lnTo>
                    <a:pt x="11291" y="16691"/>
                  </a:lnTo>
                  <a:lnTo>
                    <a:pt x="19636" y="16691"/>
                  </a:lnTo>
                  <a:cubicBezTo>
                    <a:pt x="20178" y="16691"/>
                    <a:pt x="20618" y="16252"/>
                    <a:pt x="20618" y="15709"/>
                  </a:cubicBezTo>
                  <a:lnTo>
                    <a:pt x="20618" y="3927"/>
                  </a:lnTo>
                  <a:cubicBezTo>
                    <a:pt x="21160" y="3927"/>
                    <a:pt x="21600" y="3488"/>
                    <a:pt x="21600" y="2945"/>
                  </a:cubicBezTo>
                  <a:lnTo>
                    <a:pt x="21600" y="1964"/>
                  </a:lnTo>
                  <a:cubicBezTo>
                    <a:pt x="21600" y="1422"/>
                    <a:pt x="21160" y="982"/>
                    <a:pt x="20618" y="982"/>
                  </a:cubicBezTo>
                  <a:moveTo>
                    <a:pt x="12273" y="12764"/>
                  </a:moveTo>
                  <a:lnTo>
                    <a:pt x="17182" y="12764"/>
                  </a:lnTo>
                  <a:cubicBezTo>
                    <a:pt x="17453" y="12764"/>
                    <a:pt x="17673" y="12544"/>
                    <a:pt x="17673" y="12273"/>
                  </a:cubicBezTo>
                  <a:cubicBezTo>
                    <a:pt x="17673" y="12002"/>
                    <a:pt x="17453" y="11782"/>
                    <a:pt x="17182" y="11782"/>
                  </a:cubicBezTo>
                  <a:lnTo>
                    <a:pt x="12273" y="11782"/>
                  </a:lnTo>
                  <a:cubicBezTo>
                    <a:pt x="12002" y="11782"/>
                    <a:pt x="11782" y="12002"/>
                    <a:pt x="11782" y="12273"/>
                  </a:cubicBezTo>
                  <a:cubicBezTo>
                    <a:pt x="11782" y="12544"/>
                    <a:pt x="12002" y="12764"/>
                    <a:pt x="12273" y="12764"/>
                  </a:cubicBezTo>
                  <a:moveTo>
                    <a:pt x="4909" y="6873"/>
                  </a:moveTo>
                  <a:lnTo>
                    <a:pt x="8836" y="6873"/>
                  </a:lnTo>
                  <a:lnTo>
                    <a:pt x="8836" y="11782"/>
                  </a:lnTo>
                  <a:lnTo>
                    <a:pt x="4909" y="11782"/>
                  </a:lnTo>
                  <a:cubicBezTo>
                    <a:pt x="4909" y="11782"/>
                    <a:pt x="4909" y="6873"/>
                    <a:pt x="4909" y="6873"/>
                  </a:cubicBezTo>
                  <a:close/>
                  <a:moveTo>
                    <a:pt x="4909" y="12764"/>
                  </a:moveTo>
                  <a:lnTo>
                    <a:pt x="8836" y="12764"/>
                  </a:lnTo>
                  <a:cubicBezTo>
                    <a:pt x="9378" y="12764"/>
                    <a:pt x="9818" y="12325"/>
                    <a:pt x="9818" y="11782"/>
                  </a:cubicBezTo>
                  <a:lnTo>
                    <a:pt x="9818" y="6873"/>
                  </a:lnTo>
                  <a:cubicBezTo>
                    <a:pt x="9818" y="6331"/>
                    <a:pt x="9378" y="5891"/>
                    <a:pt x="8836" y="5891"/>
                  </a:cubicBezTo>
                  <a:lnTo>
                    <a:pt x="4909" y="5891"/>
                  </a:lnTo>
                  <a:cubicBezTo>
                    <a:pt x="4367" y="5891"/>
                    <a:pt x="3927" y="6331"/>
                    <a:pt x="3927" y="6873"/>
                  </a:cubicBezTo>
                  <a:lnTo>
                    <a:pt x="3927" y="11782"/>
                  </a:lnTo>
                  <a:cubicBezTo>
                    <a:pt x="3927" y="12325"/>
                    <a:pt x="4367" y="12764"/>
                    <a:pt x="4909" y="12764"/>
                  </a:cubicBezTo>
                  <a:moveTo>
                    <a:pt x="12273" y="10800"/>
                  </a:moveTo>
                  <a:lnTo>
                    <a:pt x="14236" y="10800"/>
                  </a:lnTo>
                  <a:cubicBezTo>
                    <a:pt x="14507" y="10800"/>
                    <a:pt x="14727" y="10580"/>
                    <a:pt x="14727" y="10309"/>
                  </a:cubicBezTo>
                  <a:cubicBezTo>
                    <a:pt x="14727" y="10038"/>
                    <a:pt x="14507" y="9818"/>
                    <a:pt x="14236" y="9818"/>
                  </a:cubicBezTo>
                  <a:lnTo>
                    <a:pt x="12273" y="9818"/>
                  </a:lnTo>
                  <a:cubicBezTo>
                    <a:pt x="12002" y="9818"/>
                    <a:pt x="11782" y="10038"/>
                    <a:pt x="11782" y="10309"/>
                  </a:cubicBezTo>
                  <a:cubicBezTo>
                    <a:pt x="11782" y="10580"/>
                    <a:pt x="12002" y="10800"/>
                    <a:pt x="12273" y="10800"/>
                  </a:cubicBezTo>
                  <a:moveTo>
                    <a:pt x="12273" y="6873"/>
                  </a:moveTo>
                  <a:lnTo>
                    <a:pt x="15218" y="6873"/>
                  </a:lnTo>
                  <a:cubicBezTo>
                    <a:pt x="15489" y="6873"/>
                    <a:pt x="15709" y="6653"/>
                    <a:pt x="15709" y="6382"/>
                  </a:cubicBezTo>
                  <a:cubicBezTo>
                    <a:pt x="15709" y="6111"/>
                    <a:pt x="15489" y="5891"/>
                    <a:pt x="15218" y="5891"/>
                  </a:cubicBezTo>
                  <a:lnTo>
                    <a:pt x="12273" y="5891"/>
                  </a:lnTo>
                  <a:cubicBezTo>
                    <a:pt x="12002" y="5891"/>
                    <a:pt x="11782" y="6111"/>
                    <a:pt x="11782" y="6382"/>
                  </a:cubicBezTo>
                  <a:cubicBezTo>
                    <a:pt x="11782" y="6653"/>
                    <a:pt x="12002" y="6873"/>
                    <a:pt x="12273" y="6873"/>
                  </a:cubicBezTo>
                  <a:moveTo>
                    <a:pt x="12273" y="8836"/>
                  </a:moveTo>
                  <a:lnTo>
                    <a:pt x="17182" y="8836"/>
                  </a:lnTo>
                  <a:cubicBezTo>
                    <a:pt x="17453" y="8836"/>
                    <a:pt x="17673" y="8617"/>
                    <a:pt x="17673" y="8345"/>
                  </a:cubicBezTo>
                  <a:cubicBezTo>
                    <a:pt x="17673" y="8075"/>
                    <a:pt x="17453" y="7855"/>
                    <a:pt x="17182" y="7855"/>
                  </a:cubicBezTo>
                  <a:lnTo>
                    <a:pt x="12273" y="7855"/>
                  </a:lnTo>
                  <a:cubicBezTo>
                    <a:pt x="12002" y="7855"/>
                    <a:pt x="11782" y="8075"/>
                    <a:pt x="11782" y="8345"/>
                  </a:cubicBezTo>
                  <a:cubicBezTo>
                    <a:pt x="11782" y="8617"/>
                    <a:pt x="12002" y="8836"/>
                    <a:pt x="12273" y="8836"/>
                  </a:cubicBezTo>
                </a:path>
              </a:pathLst>
            </a:custGeom>
            <a:solidFill>
              <a:schemeClr val="bg1"/>
            </a:solidFill>
            <a:ln w="12700">
              <a:noFill/>
              <a:miter lim="400000"/>
            </a:ln>
          </p:spPr>
          <p:txBody>
            <a:bodyPr lIns="19045" tIns="19045" rIns="19045" bIns="19045" anchor="ctr"/>
            <a:lstStyle/>
            <a:p>
              <a:pPr defTabSz="22854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>
                <a:solidFill>
                  <a:schemeClr val="tx2"/>
                </a:solidFill>
              </a:endParaRP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08BBA95E-A076-FE41-BB0C-9A254EB62ED1}"/>
                </a:ext>
              </a:extLst>
            </p:cNvPr>
            <p:cNvSpPr/>
            <p:nvPr/>
          </p:nvSpPr>
          <p:spPr>
            <a:xfrm>
              <a:off x="3526726" y="10188202"/>
              <a:ext cx="5182682" cy="129266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  <a:latin typeface="Roboto Medium" panose="02000000000000000000" pitchFamily="2" charset="0"/>
                  <a:ea typeface="Roboto Medium" panose="02000000000000000000" pitchFamily="2" charset="0"/>
                  <a:cs typeface="Lato Light" panose="020F0502020204030203" pitchFamily="34" charset="0"/>
                </a:rPr>
                <a:t>Machine learning model development </a:t>
              </a: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EA83A9E7-9707-F94F-B6D0-366E735BCEEA}"/>
                </a:ext>
              </a:extLst>
            </p:cNvPr>
            <p:cNvSpPr/>
            <p:nvPr/>
          </p:nvSpPr>
          <p:spPr>
            <a:xfrm>
              <a:off x="15223423" y="6050683"/>
              <a:ext cx="3745154" cy="129266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dirty="0">
                  <a:solidFill>
                    <a:schemeClr val="tx2"/>
                  </a:solidFill>
                  <a:latin typeface="Roboto Medium" panose="02000000000000000000" pitchFamily="2" charset="0"/>
                  <a:ea typeface="Roboto Medium" panose="02000000000000000000" pitchFamily="2" charset="0"/>
                  <a:cs typeface="Lato Light" panose="020F0502020204030203" pitchFamily="34" charset="0"/>
                </a:rPr>
                <a:t>Website Development</a:t>
              </a: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85B98A02-4320-C14D-BC74-4373EA92F84B}"/>
                </a:ext>
              </a:extLst>
            </p:cNvPr>
            <p:cNvSpPr/>
            <p:nvPr/>
          </p:nvSpPr>
          <p:spPr>
            <a:xfrm>
              <a:off x="15724077" y="10187634"/>
              <a:ext cx="3745154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dirty="0">
                  <a:solidFill>
                    <a:schemeClr val="tx2"/>
                  </a:solidFill>
                  <a:latin typeface="Roboto Medium" panose="02000000000000000000" pitchFamily="2" charset="0"/>
                  <a:ea typeface="Roboto Medium" panose="02000000000000000000" pitchFamily="2" charset="0"/>
                  <a:cs typeface="Lato Light" panose="020F0502020204030203" pitchFamily="34" charset="0"/>
                </a:rPr>
                <a:t>Documentation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07B52F98-894C-43CC-A28C-2DEA8BB528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493" y="4556773"/>
            <a:ext cx="952500" cy="952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DCC36DC-405B-407E-B897-485DACAA7ECF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810" y="2624427"/>
            <a:ext cx="963687" cy="963687"/>
          </a:xfrm>
          <a:prstGeom prst="rect">
            <a:avLst/>
          </a:prstGeom>
        </p:spPr>
      </p:pic>
      <p:pic>
        <p:nvPicPr>
          <p:cNvPr id="1026" name="Picture 2" descr="Image result for website icons">
            <a:extLst>
              <a:ext uri="{FF2B5EF4-FFF2-40B4-BE49-F238E27FC236}">
                <a16:creationId xmlns:a16="http://schemas.microsoft.com/office/drawing/2014/main" id="{150311D7-5E04-4080-A8A9-16B8F3314C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9859" y="2462233"/>
            <a:ext cx="1197555" cy="1197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81CF85A-D513-432F-BE06-AC88B062B73B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7631" y="4471446"/>
            <a:ext cx="921803" cy="921803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EF1B779E-5749-4F61-891B-FDA33DCEA26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680" y="6116012"/>
            <a:ext cx="1769339" cy="584776"/>
          </a:xfrm>
          <a:prstGeom prst="rect">
            <a:avLst/>
          </a:prstGeom>
        </p:spPr>
      </p:pic>
      <p:pic>
        <p:nvPicPr>
          <p:cNvPr id="40" name="Picture 2" descr="Image result for nust logo png&quot;">
            <a:extLst>
              <a:ext uri="{FF2B5EF4-FFF2-40B4-BE49-F238E27FC236}">
                <a16:creationId xmlns:a16="http://schemas.microsoft.com/office/drawing/2014/main" id="{94FB148F-F1A3-4DAC-BE88-6D0716B535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7700" y="5702253"/>
            <a:ext cx="995206" cy="998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53647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2F80D8B-EDBB-40A3-B3F0-5D57AF90C499}"/>
              </a:ext>
            </a:extLst>
          </p:cNvPr>
          <p:cNvSpPr txBox="1"/>
          <p:nvPr/>
        </p:nvSpPr>
        <p:spPr>
          <a:xfrm>
            <a:off x="892885" y="2828835"/>
            <a:ext cx="120629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2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Machine Learning Progress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DF8C614-A574-4E6C-986F-98012B105A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680" y="6116012"/>
            <a:ext cx="1769339" cy="584776"/>
          </a:xfrm>
          <a:prstGeom prst="rect">
            <a:avLst/>
          </a:prstGeom>
        </p:spPr>
      </p:pic>
      <p:pic>
        <p:nvPicPr>
          <p:cNvPr id="4" name="Picture 2" descr="Image result for nust logo png&quot;">
            <a:extLst>
              <a:ext uri="{FF2B5EF4-FFF2-40B4-BE49-F238E27FC236}">
                <a16:creationId xmlns:a16="http://schemas.microsoft.com/office/drawing/2014/main" id="{6F10242B-5F91-4200-AC90-92F96D7EFA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7700" y="5702253"/>
            <a:ext cx="995206" cy="998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66329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78712-B4FB-ED41-A04D-103FB5507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198" y="91322"/>
            <a:ext cx="10515600" cy="1325563"/>
          </a:xfrm>
        </p:spPr>
        <p:txBody>
          <a:bodyPr/>
          <a:lstStyle/>
          <a:p>
            <a:r>
              <a:rPr lang="en-US" sz="3400" b="1" u="sng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Model</a:t>
            </a:r>
            <a:r>
              <a:rPr lang="en-US" u="sng" dirty="0"/>
              <a:t> </a:t>
            </a:r>
            <a:r>
              <a:rPr lang="en-US" sz="3400" b="1" u="sng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Design</a:t>
            </a:r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912490E6-7279-407E-AAC8-E478B9E2718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52556931"/>
              </p:ext>
            </p:extLst>
          </p:nvPr>
        </p:nvGraphicFramePr>
        <p:xfrm>
          <a:off x="4064000" y="321633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73FF465B-FD57-4C97-84F5-6C346590C5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2575" y="1756736"/>
            <a:ext cx="3911643" cy="361380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007A58D-B80D-48B9-B564-993FF30B49D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680" y="6116012"/>
            <a:ext cx="1769339" cy="584776"/>
          </a:xfrm>
          <a:prstGeom prst="rect">
            <a:avLst/>
          </a:prstGeom>
        </p:spPr>
      </p:pic>
      <p:pic>
        <p:nvPicPr>
          <p:cNvPr id="17" name="Picture 2" descr="Image result for nust logo png&quot;">
            <a:extLst>
              <a:ext uri="{FF2B5EF4-FFF2-40B4-BE49-F238E27FC236}">
                <a16:creationId xmlns:a16="http://schemas.microsoft.com/office/drawing/2014/main" id="{4B84C5D7-008C-4DA2-8374-B70686DFE7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7700" y="5702253"/>
            <a:ext cx="995206" cy="998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89869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47DF1ED0-0688-A04F-A3DD-513098F993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1481" y="0"/>
            <a:ext cx="9795753" cy="6871648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2649FA5-D498-457D-929F-25B3AC0C50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680" y="6116012"/>
            <a:ext cx="1769339" cy="584776"/>
          </a:xfrm>
          <a:prstGeom prst="rect">
            <a:avLst/>
          </a:prstGeom>
        </p:spPr>
      </p:pic>
      <p:pic>
        <p:nvPicPr>
          <p:cNvPr id="6" name="Picture 2" descr="Image result for nust logo png&quot;">
            <a:extLst>
              <a:ext uri="{FF2B5EF4-FFF2-40B4-BE49-F238E27FC236}">
                <a16:creationId xmlns:a16="http://schemas.microsoft.com/office/drawing/2014/main" id="{0C9C6250-5944-475D-9D1B-8A81452403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7700" y="5702253"/>
            <a:ext cx="995206" cy="998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33922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157CE386-5CC3-D241-8024-8D741B1ADD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315" y="91743"/>
            <a:ext cx="9338553" cy="67662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D85E94A-BA34-4196-8136-687B9DCE40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680" y="6116012"/>
            <a:ext cx="1769339" cy="584776"/>
          </a:xfrm>
          <a:prstGeom prst="rect">
            <a:avLst/>
          </a:prstGeom>
        </p:spPr>
      </p:pic>
      <p:pic>
        <p:nvPicPr>
          <p:cNvPr id="6" name="Picture 2" descr="Image result for nust logo png&quot;">
            <a:extLst>
              <a:ext uri="{FF2B5EF4-FFF2-40B4-BE49-F238E27FC236}">
                <a16:creationId xmlns:a16="http://schemas.microsoft.com/office/drawing/2014/main" id="{73879E6F-D94D-4D95-89CE-E6BD343BAD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7700" y="5702253"/>
            <a:ext cx="995206" cy="998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39774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180FECC4-C08D-1C4D-B37C-A3BCBD130A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3003" y="494692"/>
            <a:ext cx="6846719" cy="58686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CE072AD-D554-404D-B62D-553E5B4679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680" y="6116012"/>
            <a:ext cx="1769339" cy="584776"/>
          </a:xfrm>
          <a:prstGeom prst="rect">
            <a:avLst/>
          </a:prstGeom>
        </p:spPr>
      </p:pic>
      <p:pic>
        <p:nvPicPr>
          <p:cNvPr id="6" name="Picture 2" descr="Image result for nust logo png&quot;">
            <a:extLst>
              <a:ext uri="{FF2B5EF4-FFF2-40B4-BE49-F238E27FC236}">
                <a16:creationId xmlns:a16="http://schemas.microsoft.com/office/drawing/2014/main" id="{E2062B83-93AE-4BCD-BE70-F5F87BC700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7700" y="5702253"/>
            <a:ext cx="995206" cy="998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59222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close up of a logo&#10;&#10;Description automatically generated">
            <a:extLst>
              <a:ext uri="{FF2B5EF4-FFF2-40B4-BE49-F238E27FC236}">
                <a16:creationId xmlns:a16="http://schemas.microsoft.com/office/drawing/2014/main" id="{5CCA3BE4-235F-B64F-9264-92E43EC562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30357" y="198652"/>
            <a:ext cx="7208196" cy="66593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4D9060F-5AA7-4B3B-867F-B9A2781AFF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680" y="6116012"/>
            <a:ext cx="1769339" cy="584776"/>
          </a:xfrm>
          <a:prstGeom prst="rect">
            <a:avLst/>
          </a:prstGeom>
        </p:spPr>
      </p:pic>
      <p:pic>
        <p:nvPicPr>
          <p:cNvPr id="8" name="Picture 2" descr="Image result for nust logo png&quot;">
            <a:extLst>
              <a:ext uri="{FF2B5EF4-FFF2-40B4-BE49-F238E27FC236}">
                <a16:creationId xmlns:a16="http://schemas.microsoft.com/office/drawing/2014/main" id="{1B94598B-D339-44D0-B48E-FFB5AEB39D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7700" y="5702253"/>
            <a:ext cx="995206" cy="998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65791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70915DB-12BD-489B-BFBF-875FBAAD86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29" y="461817"/>
            <a:ext cx="11472849" cy="519083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661B089-CE97-456B-97A6-BFA355AE8B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680" y="6116012"/>
            <a:ext cx="1769339" cy="584776"/>
          </a:xfrm>
          <a:prstGeom prst="rect">
            <a:avLst/>
          </a:prstGeom>
        </p:spPr>
      </p:pic>
      <p:pic>
        <p:nvPicPr>
          <p:cNvPr id="4" name="Picture 2" descr="Image result for nust logo png&quot;">
            <a:extLst>
              <a:ext uri="{FF2B5EF4-FFF2-40B4-BE49-F238E27FC236}">
                <a16:creationId xmlns:a16="http://schemas.microsoft.com/office/drawing/2014/main" id="{F3F25A32-9EA8-4BBC-BEF0-1195B12B61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7700" y="5702253"/>
            <a:ext cx="995206" cy="998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2046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y Movie">
            <a:hlinkClick r:id="" action="ppaction://media"/>
            <a:extLst>
              <a:ext uri="{FF2B5EF4-FFF2-40B4-BE49-F238E27FC236}">
                <a16:creationId xmlns:a16="http://schemas.microsoft.com/office/drawing/2014/main" id="{E6A783A9-6AA2-42B9-B2C6-0D0D2AD2B34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2075" y="92075"/>
            <a:ext cx="11989089" cy="6738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722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03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2F80D8B-EDBB-40A3-B3F0-5D57AF90C499}"/>
              </a:ext>
            </a:extLst>
          </p:cNvPr>
          <p:cNvSpPr txBox="1"/>
          <p:nvPr/>
        </p:nvSpPr>
        <p:spPr>
          <a:xfrm>
            <a:off x="2194560" y="2828835"/>
            <a:ext cx="120629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2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Front-End Progress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DF8C614-A574-4E6C-986F-98012B105A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680" y="6116012"/>
            <a:ext cx="1769339" cy="584776"/>
          </a:xfrm>
          <a:prstGeom prst="rect">
            <a:avLst/>
          </a:prstGeom>
        </p:spPr>
      </p:pic>
      <p:pic>
        <p:nvPicPr>
          <p:cNvPr id="4" name="Picture 2" descr="Image result for nust logo png&quot;">
            <a:extLst>
              <a:ext uri="{FF2B5EF4-FFF2-40B4-BE49-F238E27FC236}">
                <a16:creationId xmlns:a16="http://schemas.microsoft.com/office/drawing/2014/main" id="{6F10242B-5F91-4200-AC90-92F96D7EFA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7700" y="5702253"/>
            <a:ext cx="995206" cy="998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38112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586288" y="1285875"/>
            <a:ext cx="6129337" cy="49962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1A1A1A"/>
                </a:solidFill>
                <a:latin typeface="Raleway" charset="0"/>
              </a:rPr>
              <a:t>Faculty Advisor</a:t>
            </a:r>
            <a:endParaRPr lang="en-US" dirty="0">
              <a:solidFill>
                <a:srgbClr val="000000"/>
              </a:solidFill>
              <a:latin typeface="-webkit-standard" charset="0"/>
            </a:endParaRPr>
          </a:p>
          <a:p>
            <a:pPr>
              <a:spcAft>
                <a:spcPts val="1600"/>
              </a:spcAft>
            </a:pPr>
            <a:br>
              <a:rPr lang="en-US" dirty="0">
                <a:solidFill>
                  <a:srgbClr val="000000"/>
                </a:solidFill>
                <a:latin typeface="-webkit-standard" charset="0"/>
              </a:rPr>
            </a:br>
            <a:r>
              <a:rPr lang="en-US" dirty="0">
                <a:latin typeface="Lato" charset="0"/>
              </a:rPr>
              <a:t>Dr. Ahmed Salman</a:t>
            </a:r>
          </a:p>
          <a:p>
            <a:pPr>
              <a:spcAft>
                <a:spcPts val="1600"/>
              </a:spcAft>
            </a:pPr>
            <a:endParaRPr lang="en-US" dirty="0">
              <a:latin typeface="Lato" charset="0"/>
            </a:endParaRPr>
          </a:p>
          <a:p>
            <a:pPr>
              <a:spcAft>
                <a:spcPts val="1600"/>
              </a:spcAft>
            </a:pPr>
            <a:endParaRPr lang="en-US" dirty="0">
              <a:solidFill>
                <a:srgbClr val="000000"/>
              </a:solidFill>
              <a:latin typeface="-webkit-standard" charset="0"/>
            </a:endParaRPr>
          </a:p>
          <a:p>
            <a:pPr>
              <a:spcAft>
                <a:spcPts val="1600"/>
              </a:spcAft>
            </a:pPr>
            <a:endParaRPr lang="en-US" dirty="0">
              <a:solidFill>
                <a:srgbClr val="000000"/>
              </a:solidFill>
              <a:latin typeface="-webkit-standard" charset="0"/>
            </a:endParaRPr>
          </a:p>
          <a:p>
            <a:r>
              <a:rPr lang="en-US" sz="3600" b="1">
                <a:solidFill>
                  <a:srgbClr val="1A1A1A"/>
                </a:solidFill>
                <a:latin typeface="Raleway" charset="0"/>
              </a:rPr>
              <a:t>Faculty Co-Advisor</a:t>
            </a:r>
            <a:endParaRPr lang="en-US" dirty="0">
              <a:solidFill>
                <a:srgbClr val="000000"/>
              </a:solidFill>
              <a:latin typeface="-webkit-standard" charset="0"/>
            </a:endParaRPr>
          </a:p>
          <a:p>
            <a:pPr>
              <a:spcAft>
                <a:spcPts val="1600"/>
              </a:spcAft>
            </a:pPr>
            <a:br>
              <a:rPr lang="en-US" dirty="0">
                <a:solidFill>
                  <a:srgbClr val="000000"/>
                </a:solidFill>
                <a:latin typeface="-webkit-standard" charset="0"/>
              </a:rPr>
            </a:br>
            <a:r>
              <a:rPr lang="en-US" dirty="0">
                <a:latin typeface="Lato" charset="0"/>
              </a:rPr>
              <a:t>Dr. Omar Arif</a:t>
            </a:r>
            <a:endParaRPr lang="en-US" dirty="0">
              <a:latin typeface="-webkit-standard" charset="0"/>
            </a:endParaRPr>
          </a:p>
          <a:p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8976" y="3643314"/>
            <a:ext cx="1999069" cy="199906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8976" y="1017389"/>
            <a:ext cx="1982986" cy="19829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358A1CE-12E5-43C8-B24A-1BB2264079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680" y="6116012"/>
            <a:ext cx="1769339" cy="584776"/>
          </a:xfrm>
          <a:prstGeom prst="rect">
            <a:avLst/>
          </a:prstGeom>
        </p:spPr>
      </p:pic>
      <p:pic>
        <p:nvPicPr>
          <p:cNvPr id="6" name="Picture 2" descr="Image result for nust logo png&quot;">
            <a:extLst>
              <a:ext uri="{FF2B5EF4-FFF2-40B4-BE49-F238E27FC236}">
                <a16:creationId xmlns:a16="http://schemas.microsoft.com/office/drawing/2014/main" id="{658B7793-40BE-4950-A5E5-CD3F5D7DF1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7700" y="5702253"/>
            <a:ext cx="995206" cy="998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25003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9F82B4-4F1A-444D-A803-A7D75C6436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4149"/>
            <a:ext cx="12192000" cy="6409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8398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9704278-92F8-4EF6-83DC-7F2486C455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59109" y="401934"/>
            <a:ext cx="12018227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7C9481A-2FB5-43E0-9D77-F089440023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680" y="6116012"/>
            <a:ext cx="1769339" cy="584776"/>
          </a:xfrm>
          <a:prstGeom prst="rect">
            <a:avLst/>
          </a:prstGeom>
        </p:spPr>
      </p:pic>
      <p:pic>
        <p:nvPicPr>
          <p:cNvPr id="5" name="Picture 2" descr="Image result for nust logo png&quot;">
            <a:extLst>
              <a:ext uri="{FF2B5EF4-FFF2-40B4-BE49-F238E27FC236}">
                <a16:creationId xmlns:a16="http://schemas.microsoft.com/office/drawing/2014/main" id="{118550B8-63CB-42CA-B5B3-3C1ECE66A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7700" y="5702253"/>
            <a:ext cx="995206" cy="998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84899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B8B72C-1FBF-4569-9E60-4BF4AF1C68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6594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EAC91E1-59BD-4EA9-B33B-B9F3661ACA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680" y="6116012"/>
            <a:ext cx="1769339" cy="584776"/>
          </a:xfrm>
          <a:prstGeom prst="rect">
            <a:avLst/>
          </a:prstGeom>
        </p:spPr>
      </p:pic>
      <p:pic>
        <p:nvPicPr>
          <p:cNvPr id="5" name="Picture 2" descr="Image result for nust logo png&quot;">
            <a:extLst>
              <a:ext uri="{FF2B5EF4-FFF2-40B4-BE49-F238E27FC236}">
                <a16:creationId xmlns:a16="http://schemas.microsoft.com/office/drawing/2014/main" id="{AFADFC5D-1317-4461-9917-CE98258766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7700" y="5702253"/>
            <a:ext cx="995206" cy="998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39126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1D10003-677E-4F8D-BF35-8324B2EF8D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53"/>
            <a:ext cx="12192000" cy="685429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F80B696-3F17-4239-BEEB-1FE546FBD1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680" y="6116012"/>
            <a:ext cx="1769339" cy="584776"/>
          </a:xfrm>
          <a:prstGeom prst="rect">
            <a:avLst/>
          </a:prstGeom>
        </p:spPr>
      </p:pic>
      <p:pic>
        <p:nvPicPr>
          <p:cNvPr id="5" name="Picture 2" descr="Image result for nust logo png&quot;">
            <a:extLst>
              <a:ext uri="{FF2B5EF4-FFF2-40B4-BE49-F238E27FC236}">
                <a16:creationId xmlns:a16="http://schemas.microsoft.com/office/drawing/2014/main" id="{55B23901-BF8B-47A6-AAA2-0F3E7B8376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7700" y="5702253"/>
            <a:ext cx="995206" cy="998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35600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92F4722-8B8D-4AF4-A14B-592A8B57D1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7656"/>
            <a:ext cx="12192000" cy="576133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E36CECF-C3FF-4DEB-91DF-AA1B7B1994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680" y="6116012"/>
            <a:ext cx="1769339" cy="584776"/>
          </a:xfrm>
          <a:prstGeom prst="rect">
            <a:avLst/>
          </a:prstGeom>
        </p:spPr>
      </p:pic>
      <p:pic>
        <p:nvPicPr>
          <p:cNvPr id="5" name="Picture 2" descr="Image result for nust logo png&quot;">
            <a:extLst>
              <a:ext uri="{FF2B5EF4-FFF2-40B4-BE49-F238E27FC236}">
                <a16:creationId xmlns:a16="http://schemas.microsoft.com/office/drawing/2014/main" id="{B45A0325-1ABB-4746-BC3C-4F0FCC64D0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7700" y="5702253"/>
            <a:ext cx="995206" cy="998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22213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009E50D-411F-433B-BBBE-92E65E5EEA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44610"/>
            <a:ext cx="12192000" cy="236878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CCAFE4-8394-4D86-8092-27C59B767B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680" y="6116012"/>
            <a:ext cx="1769339" cy="584776"/>
          </a:xfrm>
          <a:prstGeom prst="rect">
            <a:avLst/>
          </a:prstGeom>
        </p:spPr>
      </p:pic>
      <p:pic>
        <p:nvPicPr>
          <p:cNvPr id="5" name="Picture 2" descr="Image result for nust logo png&quot;">
            <a:extLst>
              <a:ext uri="{FF2B5EF4-FFF2-40B4-BE49-F238E27FC236}">
                <a16:creationId xmlns:a16="http://schemas.microsoft.com/office/drawing/2014/main" id="{773C91AC-AEF8-4113-9CC0-97E834DD84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7700" y="5702253"/>
            <a:ext cx="995206" cy="998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94226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5818CB6-8A81-40EE-918B-506BB391AB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10" y="0"/>
            <a:ext cx="120643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76016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90502F0-1E9F-4726-8DB7-B3B4CE791E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76" y="0"/>
            <a:ext cx="12049648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E0D84F2-1126-4AE6-B8C8-77E6910AF6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680" y="6116012"/>
            <a:ext cx="1769339" cy="584776"/>
          </a:xfrm>
          <a:prstGeom prst="rect">
            <a:avLst/>
          </a:prstGeom>
        </p:spPr>
      </p:pic>
      <p:pic>
        <p:nvPicPr>
          <p:cNvPr id="5" name="Picture 2" descr="Image result for nust logo png&quot;">
            <a:extLst>
              <a:ext uri="{FF2B5EF4-FFF2-40B4-BE49-F238E27FC236}">
                <a16:creationId xmlns:a16="http://schemas.microsoft.com/office/drawing/2014/main" id="{B96404EE-BD21-4998-8C19-8962616754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7700" y="5702253"/>
            <a:ext cx="995206" cy="998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423631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2F80D8B-EDBB-40A3-B3F0-5D57AF90C499}"/>
              </a:ext>
            </a:extLst>
          </p:cNvPr>
          <p:cNvSpPr txBox="1"/>
          <p:nvPr/>
        </p:nvSpPr>
        <p:spPr>
          <a:xfrm>
            <a:off x="830664" y="2798690"/>
            <a:ext cx="1121396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6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4. Monitoring and Controlling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BC54AE-D066-4F58-BB62-70BD227A24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680" y="6116012"/>
            <a:ext cx="1769339" cy="584776"/>
          </a:xfrm>
          <a:prstGeom prst="rect">
            <a:avLst/>
          </a:prstGeom>
        </p:spPr>
      </p:pic>
      <p:pic>
        <p:nvPicPr>
          <p:cNvPr id="4" name="Picture 2" descr="Image result for nust logo png&quot;">
            <a:extLst>
              <a:ext uri="{FF2B5EF4-FFF2-40B4-BE49-F238E27FC236}">
                <a16:creationId xmlns:a16="http://schemas.microsoft.com/office/drawing/2014/main" id="{8AA432C7-1DAD-475C-BD4A-8CED9A78C4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7700" y="5702253"/>
            <a:ext cx="995206" cy="998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099246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829C3C6-C712-422B-9099-FA4FBA2B60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680" y="6116012"/>
            <a:ext cx="1769339" cy="584776"/>
          </a:xfrm>
          <a:prstGeom prst="rect">
            <a:avLst/>
          </a:prstGeom>
        </p:spPr>
      </p:pic>
      <p:pic>
        <p:nvPicPr>
          <p:cNvPr id="7" name="Picture 2" descr="Image result for nust logo png&quot;">
            <a:extLst>
              <a:ext uri="{FF2B5EF4-FFF2-40B4-BE49-F238E27FC236}">
                <a16:creationId xmlns:a16="http://schemas.microsoft.com/office/drawing/2014/main" id="{F61AEAC0-5FDD-419C-9F5D-C80D42F758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7700" y="5702253"/>
            <a:ext cx="995206" cy="998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AC3983A1-1FEB-4CBA-9DD7-B38423C2B35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24096134"/>
              </p:ext>
            </p:extLst>
          </p:nvPr>
        </p:nvGraphicFramePr>
        <p:xfrm>
          <a:off x="0" y="0"/>
          <a:ext cx="11940490" cy="58661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7774236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AD4C582-BCF9-4EC5-AE24-05FCB09E56E8}"/>
              </a:ext>
            </a:extLst>
          </p:cNvPr>
          <p:cNvSpPr txBox="1"/>
          <p:nvPr/>
        </p:nvSpPr>
        <p:spPr>
          <a:xfrm>
            <a:off x="2954417" y="461149"/>
            <a:ext cx="6440789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400" b="1" dirty="0">
                <a:solidFill>
                  <a:schemeClr val="tx2"/>
                </a:solidFill>
              </a:rPr>
              <a:t>Project Management Phases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75F879A6-2BAF-425B-B1C4-C656658149F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63789720"/>
              </p:ext>
            </p:extLst>
          </p:nvPr>
        </p:nvGraphicFramePr>
        <p:xfrm>
          <a:off x="2032000" y="1076702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3CF6448D-C30E-4AA1-9B47-FF32220242E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680" y="6116012"/>
            <a:ext cx="1769339" cy="584776"/>
          </a:xfrm>
          <a:prstGeom prst="rect">
            <a:avLst/>
          </a:prstGeom>
        </p:spPr>
      </p:pic>
      <p:pic>
        <p:nvPicPr>
          <p:cNvPr id="6" name="Picture 2" descr="Image result for nust logo png&quot;">
            <a:extLst>
              <a:ext uri="{FF2B5EF4-FFF2-40B4-BE49-F238E27FC236}">
                <a16:creationId xmlns:a16="http://schemas.microsoft.com/office/drawing/2014/main" id="{02D5FA64-14E1-48E2-B57C-F0576E4F49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7700" y="5702253"/>
            <a:ext cx="995206" cy="998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653556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07C8EDC0-2DE6-4604-A1A1-D993E80EFD41}"/>
              </a:ext>
            </a:extLst>
          </p:cNvPr>
          <p:cNvGrpSpPr/>
          <p:nvPr/>
        </p:nvGrpSpPr>
        <p:grpSpPr>
          <a:xfrm>
            <a:off x="789854" y="1233872"/>
            <a:ext cx="10334727" cy="3828299"/>
            <a:chOff x="1149350" y="1637159"/>
            <a:chExt cx="9893300" cy="3474736"/>
          </a:xfrm>
        </p:grpSpPr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9A991A08-22B3-429A-926A-C1420562F67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9350" y="1790845"/>
              <a:ext cx="9893300" cy="1503363"/>
            </a:xfrm>
            <a:custGeom>
              <a:avLst/>
              <a:gdLst>
                <a:gd name="T0" fmla="*/ 2632 w 2740"/>
                <a:gd name="T1" fmla="*/ 115 h 416"/>
                <a:gd name="T2" fmla="*/ 2293 w 2740"/>
                <a:gd name="T3" fmla="*/ 0 h 416"/>
                <a:gd name="T4" fmla="*/ 2032 w 2740"/>
                <a:gd name="T5" fmla="*/ 223 h 416"/>
                <a:gd name="T6" fmla="*/ 1807 w 2740"/>
                <a:gd name="T7" fmla="*/ 282 h 416"/>
                <a:gd name="T8" fmla="*/ 1639 w 2740"/>
                <a:gd name="T9" fmla="*/ 115 h 416"/>
                <a:gd name="T10" fmla="*/ 1301 w 2740"/>
                <a:gd name="T11" fmla="*/ 0 h 416"/>
                <a:gd name="T12" fmla="*/ 1032 w 2740"/>
                <a:gd name="T13" fmla="*/ 235 h 416"/>
                <a:gd name="T14" fmla="*/ 929 w 2740"/>
                <a:gd name="T15" fmla="*/ 282 h 416"/>
                <a:gd name="T16" fmla="*/ 816 w 2740"/>
                <a:gd name="T17" fmla="*/ 282 h 416"/>
                <a:gd name="T18" fmla="*/ 802 w 2740"/>
                <a:gd name="T19" fmla="*/ 282 h 416"/>
                <a:gd name="T20" fmla="*/ 715 w 2740"/>
                <a:gd name="T21" fmla="*/ 235 h 416"/>
                <a:gd name="T22" fmla="*/ 447 w 2740"/>
                <a:gd name="T23" fmla="*/ 0 h 416"/>
                <a:gd name="T24" fmla="*/ 108 w 2740"/>
                <a:gd name="T25" fmla="*/ 115 h 416"/>
                <a:gd name="T26" fmla="*/ 16 w 2740"/>
                <a:gd name="T27" fmla="*/ 410 h 416"/>
                <a:gd name="T28" fmla="*/ 31 w 2740"/>
                <a:gd name="T29" fmla="*/ 407 h 416"/>
                <a:gd name="T30" fmla="*/ 121 w 2740"/>
                <a:gd name="T31" fmla="*/ 123 h 416"/>
                <a:gd name="T32" fmla="*/ 447 w 2740"/>
                <a:gd name="T33" fmla="*/ 15 h 416"/>
                <a:gd name="T34" fmla="*/ 702 w 2740"/>
                <a:gd name="T35" fmla="*/ 243 h 416"/>
                <a:gd name="T36" fmla="*/ 706 w 2740"/>
                <a:gd name="T37" fmla="*/ 250 h 416"/>
                <a:gd name="T38" fmla="*/ 802 w 2740"/>
                <a:gd name="T39" fmla="*/ 298 h 416"/>
                <a:gd name="T40" fmla="*/ 806 w 2740"/>
                <a:gd name="T41" fmla="*/ 298 h 416"/>
                <a:gd name="T42" fmla="*/ 831 w 2740"/>
                <a:gd name="T43" fmla="*/ 298 h 416"/>
                <a:gd name="T44" fmla="*/ 1042 w 2740"/>
                <a:gd name="T45" fmla="*/ 249 h 416"/>
                <a:gd name="T46" fmla="*/ 1045 w 2740"/>
                <a:gd name="T47" fmla="*/ 243 h 416"/>
                <a:gd name="T48" fmla="*/ 1301 w 2740"/>
                <a:gd name="T49" fmla="*/ 15 h 416"/>
                <a:gd name="T50" fmla="*/ 1626 w 2740"/>
                <a:gd name="T51" fmla="*/ 123 h 416"/>
                <a:gd name="T52" fmla="*/ 1694 w 2740"/>
                <a:gd name="T53" fmla="*/ 242 h 416"/>
                <a:gd name="T54" fmla="*/ 1924 w 2740"/>
                <a:gd name="T55" fmla="*/ 298 h 416"/>
                <a:gd name="T56" fmla="*/ 2107 w 2740"/>
                <a:gd name="T57" fmla="*/ 123 h 416"/>
                <a:gd name="T58" fmla="*/ 2432 w 2740"/>
                <a:gd name="T59" fmla="*/ 15 h 416"/>
                <a:gd name="T60" fmla="*/ 2688 w 2740"/>
                <a:gd name="T61" fmla="*/ 243 h 416"/>
                <a:gd name="T62" fmla="*/ 2717 w 2740"/>
                <a:gd name="T63" fmla="*/ 416 h 416"/>
                <a:gd name="T64" fmla="*/ 2701 w 2740"/>
                <a:gd name="T65" fmla="*/ 235 h 4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740" h="416">
                  <a:moveTo>
                    <a:pt x="2701" y="235"/>
                  </a:moveTo>
                  <a:cubicBezTo>
                    <a:pt x="2632" y="115"/>
                    <a:pt x="2632" y="115"/>
                    <a:pt x="2632" y="115"/>
                  </a:cubicBezTo>
                  <a:cubicBezTo>
                    <a:pt x="2591" y="44"/>
                    <a:pt x="2514" y="0"/>
                    <a:pt x="2432" y="0"/>
                  </a:cubicBezTo>
                  <a:cubicBezTo>
                    <a:pt x="2293" y="0"/>
                    <a:pt x="2293" y="0"/>
                    <a:pt x="2293" y="0"/>
                  </a:cubicBezTo>
                  <a:cubicBezTo>
                    <a:pt x="2212" y="0"/>
                    <a:pt x="2135" y="44"/>
                    <a:pt x="2094" y="115"/>
                  </a:cubicBezTo>
                  <a:cubicBezTo>
                    <a:pt x="2032" y="223"/>
                    <a:pt x="2032" y="223"/>
                    <a:pt x="2032" y="223"/>
                  </a:cubicBezTo>
                  <a:cubicBezTo>
                    <a:pt x="2002" y="274"/>
                    <a:pt x="1946" y="281"/>
                    <a:pt x="1924" y="282"/>
                  </a:cubicBezTo>
                  <a:cubicBezTo>
                    <a:pt x="1807" y="282"/>
                    <a:pt x="1807" y="282"/>
                    <a:pt x="1807" y="282"/>
                  </a:cubicBezTo>
                  <a:cubicBezTo>
                    <a:pt x="1749" y="282"/>
                    <a:pt x="1720" y="252"/>
                    <a:pt x="1707" y="233"/>
                  </a:cubicBezTo>
                  <a:cubicBezTo>
                    <a:pt x="1639" y="115"/>
                    <a:pt x="1639" y="115"/>
                    <a:pt x="1639" y="115"/>
                  </a:cubicBezTo>
                  <a:cubicBezTo>
                    <a:pt x="1598" y="44"/>
                    <a:pt x="1521" y="0"/>
                    <a:pt x="1439" y="0"/>
                  </a:cubicBezTo>
                  <a:cubicBezTo>
                    <a:pt x="1301" y="0"/>
                    <a:pt x="1301" y="0"/>
                    <a:pt x="1301" y="0"/>
                  </a:cubicBezTo>
                  <a:cubicBezTo>
                    <a:pt x="1219" y="0"/>
                    <a:pt x="1142" y="44"/>
                    <a:pt x="1101" y="115"/>
                  </a:cubicBezTo>
                  <a:cubicBezTo>
                    <a:pt x="1032" y="235"/>
                    <a:pt x="1032" y="235"/>
                    <a:pt x="1032" y="235"/>
                  </a:cubicBezTo>
                  <a:cubicBezTo>
                    <a:pt x="1031" y="237"/>
                    <a:pt x="1030" y="239"/>
                    <a:pt x="1029" y="240"/>
                  </a:cubicBezTo>
                  <a:cubicBezTo>
                    <a:pt x="1018" y="256"/>
                    <a:pt x="990" y="282"/>
                    <a:pt x="929" y="282"/>
                  </a:cubicBezTo>
                  <a:cubicBezTo>
                    <a:pt x="831" y="282"/>
                    <a:pt x="831" y="282"/>
                    <a:pt x="831" y="282"/>
                  </a:cubicBezTo>
                  <a:cubicBezTo>
                    <a:pt x="826" y="282"/>
                    <a:pt x="821" y="282"/>
                    <a:pt x="816" y="282"/>
                  </a:cubicBezTo>
                  <a:cubicBezTo>
                    <a:pt x="806" y="282"/>
                    <a:pt x="806" y="282"/>
                    <a:pt x="806" y="282"/>
                  </a:cubicBezTo>
                  <a:cubicBezTo>
                    <a:pt x="805" y="282"/>
                    <a:pt x="803" y="282"/>
                    <a:pt x="802" y="282"/>
                  </a:cubicBezTo>
                  <a:cubicBezTo>
                    <a:pt x="766" y="281"/>
                    <a:pt x="738" y="267"/>
                    <a:pt x="719" y="241"/>
                  </a:cubicBezTo>
                  <a:cubicBezTo>
                    <a:pt x="718" y="239"/>
                    <a:pt x="716" y="237"/>
                    <a:pt x="715" y="235"/>
                  </a:cubicBezTo>
                  <a:cubicBezTo>
                    <a:pt x="646" y="115"/>
                    <a:pt x="646" y="115"/>
                    <a:pt x="646" y="115"/>
                  </a:cubicBezTo>
                  <a:cubicBezTo>
                    <a:pt x="605" y="44"/>
                    <a:pt x="529" y="0"/>
                    <a:pt x="447" y="0"/>
                  </a:cubicBezTo>
                  <a:cubicBezTo>
                    <a:pt x="308" y="0"/>
                    <a:pt x="308" y="0"/>
                    <a:pt x="308" y="0"/>
                  </a:cubicBezTo>
                  <a:cubicBezTo>
                    <a:pt x="226" y="0"/>
                    <a:pt x="149" y="44"/>
                    <a:pt x="108" y="115"/>
                  </a:cubicBezTo>
                  <a:cubicBezTo>
                    <a:pt x="39" y="235"/>
                    <a:pt x="39" y="235"/>
                    <a:pt x="39" y="235"/>
                  </a:cubicBezTo>
                  <a:cubicBezTo>
                    <a:pt x="8" y="289"/>
                    <a:pt x="0" y="352"/>
                    <a:pt x="16" y="410"/>
                  </a:cubicBezTo>
                  <a:cubicBezTo>
                    <a:pt x="17" y="414"/>
                    <a:pt x="20" y="416"/>
                    <a:pt x="23" y="416"/>
                  </a:cubicBezTo>
                  <a:cubicBezTo>
                    <a:pt x="28" y="416"/>
                    <a:pt x="32" y="411"/>
                    <a:pt x="31" y="407"/>
                  </a:cubicBezTo>
                  <a:cubicBezTo>
                    <a:pt x="16" y="352"/>
                    <a:pt x="23" y="293"/>
                    <a:pt x="52" y="243"/>
                  </a:cubicBezTo>
                  <a:cubicBezTo>
                    <a:pt x="121" y="123"/>
                    <a:pt x="121" y="123"/>
                    <a:pt x="121" y="123"/>
                  </a:cubicBezTo>
                  <a:cubicBezTo>
                    <a:pt x="160" y="56"/>
                    <a:pt x="231" y="15"/>
                    <a:pt x="308" y="15"/>
                  </a:cubicBezTo>
                  <a:cubicBezTo>
                    <a:pt x="447" y="15"/>
                    <a:pt x="447" y="15"/>
                    <a:pt x="447" y="15"/>
                  </a:cubicBezTo>
                  <a:cubicBezTo>
                    <a:pt x="523" y="15"/>
                    <a:pt x="594" y="56"/>
                    <a:pt x="633" y="123"/>
                  </a:cubicBezTo>
                  <a:cubicBezTo>
                    <a:pt x="702" y="243"/>
                    <a:pt x="702" y="243"/>
                    <a:pt x="702" y="243"/>
                  </a:cubicBezTo>
                  <a:cubicBezTo>
                    <a:pt x="703" y="245"/>
                    <a:pt x="704" y="247"/>
                    <a:pt x="705" y="249"/>
                  </a:cubicBezTo>
                  <a:cubicBezTo>
                    <a:pt x="706" y="250"/>
                    <a:pt x="706" y="250"/>
                    <a:pt x="706" y="250"/>
                  </a:cubicBezTo>
                  <a:cubicBezTo>
                    <a:pt x="729" y="280"/>
                    <a:pt x="761" y="296"/>
                    <a:pt x="802" y="298"/>
                  </a:cubicBezTo>
                  <a:cubicBezTo>
                    <a:pt x="802" y="298"/>
                    <a:pt x="802" y="298"/>
                    <a:pt x="802" y="298"/>
                  </a:cubicBezTo>
                  <a:cubicBezTo>
                    <a:pt x="803" y="298"/>
                    <a:pt x="803" y="298"/>
                    <a:pt x="803" y="298"/>
                  </a:cubicBezTo>
                  <a:cubicBezTo>
                    <a:pt x="804" y="298"/>
                    <a:pt x="805" y="298"/>
                    <a:pt x="806" y="298"/>
                  </a:cubicBezTo>
                  <a:cubicBezTo>
                    <a:pt x="816" y="298"/>
                    <a:pt x="816" y="298"/>
                    <a:pt x="816" y="298"/>
                  </a:cubicBezTo>
                  <a:cubicBezTo>
                    <a:pt x="821" y="297"/>
                    <a:pt x="826" y="297"/>
                    <a:pt x="831" y="298"/>
                  </a:cubicBezTo>
                  <a:cubicBezTo>
                    <a:pt x="929" y="298"/>
                    <a:pt x="929" y="298"/>
                    <a:pt x="929" y="298"/>
                  </a:cubicBezTo>
                  <a:cubicBezTo>
                    <a:pt x="997" y="298"/>
                    <a:pt x="1029" y="267"/>
                    <a:pt x="1042" y="249"/>
                  </a:cubicBezTo>
                  <a:cubicBezTo>
                    <a:pt x="1042" y="248"/>
                    <a:pt x="1042" y="248"/>
                    <a:pt x="1042" y="248"/>
                  </a:cubicBezTo>
                  <a:cubicBezTo>
                    <a:pt x="1043" y="246"/>
                    <a:pt x="1044" y="245"/>
                    <a:pt x="1045" y="243"/>
                  </a:cubicBezTo>
                  <a:cubicBezTo>
                    <a:pt x="1114" y="123"/>
                    <a:pt x="1114" y="123"/>
                    <a:pt x="1114" y="123"/>
                  </a:cubicBezTo>
                  <a:cubicBezTo>
                    <a:pt x="1153" y="56"/>
                    <a:pt x="1224" y="15"/>
                    <a:pt x="1301" y="15"/>
                  </a:cubicBezTo>
                  <a:cubicBezTo>
                    <a:pt x="1439" y="15"/>
                    <a:pt x="1439" y="15"/>
                    <a:pt x="1439" y="15"/>
                  </a:cubicBezTo>
                  <a:cubicBezTo>
                    <a:pt x="1516" y="15"/>
                    <a:pt x="1587" y="56"/>
                    <a:pt x="1626" y="123"/>
                  </a:cubicBezTo>
                  <a:cubicBezTo>
                    <a:pt x="1694" y="241"/>
                    <a:pt x="1694" y="241"/>
                    <a:pt x="1694" y="241"/>
                  </a:cubicBezTo>
                  <a:cubicBezTo>
                    <a:pt x="1694" y="242"/>
                    <a:pt x="1694" y="242"/>
                    <a:pt x="1694" y="242"/>
                  </a:cubicBezTo>
                  <a:cubicBezTo>
                    <a:pt x="1708" y="263"/>
                    <a:pt x="1742" y="298"/>
                    <a:pt x="1807" y="298"/>
                  </a:cubicBezTo>
                  <a:cubicBezTo>
                    <a:pt x="1924" y="298"/>
                    <a:pt x="1924" y="298"/>
                    <a:pt x="1924" y="298"/>
                  </a:cubicBezTo>
                  <a:cubicBezTo>
                    <a:pt x="1949" y="297"/>
                    <a:pt x="2012" y="288"/>
                    <a:pt x="2045" y="231"/>
                  </a:cubicBezTo>
                  <a:cubicBezTo>
                    <a:pt x="2107" y="123"/>
                    <a:pt x="2107" y="123"/>
                    <a:pt x="2107" y="123"/>
                  </a:cubicBezTo>
                  <a:cubicBezTo>
                    <a:pt x="2146" y="56"/>
                    <a:pt x="2217" y="15"/>
                    <a:pt x="2293" y="15"/>
                  </a:cubicBezTo>
                  <a:cubicBezTo>
                    <a:pt x="2432" y="15"/>
                    <a:pt x="2432" y="15"/>
                    <a:pt x="2432" y="15"/>
                  </a:cubicBezTo>
                  <a:cubicBezTo>
                    <a:pt x="2509" y="15"/>
                    <a:pt x="2580" y="56"/>
                    <a:pt x="2619" y="123"/>
                  </a:cubicBezTo>
                  <a:cubicBezTo>
                    <a:pt x="2688" y="243"/>
                    <a:pt x="2688" y="243"/>
                    <a:pt x="2688" y="243"/>
                  </a:cubicBezTo>
                  <a:cubicBezTo>
                    <a:pt x="2717" y="293"/>
                    <a:pt x="2724" y="352"/>
                    <a:pt x="2709" y="407"/>
                  </a:cubicBezTo>
                  <a:cubicBezTo>
                    <a:pt x="2708" y="411"/>
                    <a:pt x="2712" y="416"/>
                    <a:pt x="2717" y="416"/>
                  </a:cubicBezTo>
                  <a:cubicBezTo>
                    <a:pt x="2720" y="416"/>
                    <a:pt x="2723" y="414"/>
                    <a:pt x="2724" y="410"/>
                  </a:cubicBezTo>
                  <a:cubicBezTo>
                    <a:pt x="2740" y="352"/>
                    <a:pt x="2732" y="289"/>
                    <a:pt x="2701" y="235"/>
                  </a:cubicBezTo>
                </a:path>
              </a:pathLst>
            </a:custGeom>
            <a:gradFill>
              <a:gsLst>
                <a:gs pos="49000">
                  <a:schemeClr val="accent3"/>
                </a:gs>
                <a:gs pos="0">
                  <a:schemeClr val="accent1"/>
                </a:gs>
                <a:gs pos="100000">
                  <a:schemeClr val="accent5"/>
                </a:gs>
              </a:gsLst>
              <a:lin ang="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BFA13986-167D-4E71-9E4A-7F3E5712759B}"/>
                </a:ext>
              </a:extLst>
            </p:cNvPr>
            <p:cNvSpPr>
              <a:spLocks/>
            </p:cNvSpPr>
            <p:nvPr/>
          </p:nvSpPr>
          <p:spPr bwMode="auto">
            <a:xfrm>
              <a:off x="1384300" y="2025795"/>
              <a:ext cx="9423400" cy="3086100"/>
            </a:xfrm>
            <a:custGeom>
              <a:avLst/>
              <a:gdLst>
                <a:gd name="T0" fmla="*/ 2580 w 2610"/>
                <a:gd name="T1" fmla="*/ 203 h 854"/>
                <a:gd name="T2" fmla="*/ 2511 w 2610"/>
                <a:gd name="T3" fmla="*/ 82 h 854"/>
                <a:gd name="T4" fmla="*/ 2367 w 2610"/>
                <a:gd name="T5" fmla="*/ 0 h 854"/>
                <a:gd name="T6" fmla="*/ 2228 w 2610"/>
                <a:gd name="T7" fmla="*/ 0 h 854"/>
                <a:gd name="T8" fmla="*/ 2085 w 2610"/>
                <a:gd name="T9" fmla="*/ 82 h 854"/>
                <a:gd name="T10" fmla="*/ 2023 w 2610"/>
                <a:gd name="T11" fmla="*/ 191 h 854"/>
                <a:gd name="T12" fmla="*/ 1860 w 2610"/>
                <a:gd name="T13" fmla="*/ 282 h 854"/>
                <a:gd name="T14" fmla="*/ 1742 w 2610"/>
                <a:gd name="T15" fmla="*/ 282 h 854"/>
                <a:gd name="T16" fmla="*/ 1587 w 2610"/>
                <a:gd name="T17" fmla="*/ 202 h 854"/>
                <a:gd name="T18" fmla="*/ 1518 w 2610"/>
                <a:gd name="T19" fmla="*/ 82 h 854"/>
                <a:gd name="T20" fmla="*/ 1374 w 2610"/>
                <a:gd name="T21" fmla="*/ 0 h 854"/>
                <a:gd name="T22" fmla="*/ 1236 w 2610"/>
                <a:gd name="T23" fmla="*/ 0 h 854"/>
                <a:gd name="T24" fmla="*/ 1092 w 2610"/>
                <a:gd name="T25" fmla="*/ 82 h 854"/>
                <a:gd name="T26" fmla="*/ 1027 w 2610"/>
                <a:gd name="T27" fmla="*/ 195 h 854"/>
                <a:gd name="T28" fmla="*/ 1027 w 2610"/>
                <a:gd name="T29" fmla="*/ 195 h 854"/>
                <a:gd name="T30" fmla="*/ 1023 w 2610"/>
                <a:gd name="T31" fmla="*/ 203 h 854"/>
                <a:gd name="T32" fmla="*/ 1020 w 2610"/>
                <a:gd name="T33" fmla="*/ 209 h 854"/>
                <a:gd name="T34" fmla="*/ 860 w 2610"/>
                <a:gd name="T35" fmla="*/ 282 h 854"/>
                <a:gd name="T36" fmla="*/ 764 w 2610"/>
                <a:gd name="T37" fmla="*/ 282 h 854"/>
                <a:gd name="T38" fmla="*/ 752 w 2610"/>
                <a:gd name="T39" fmla="*/ 282 h 854"/>
                <a:gd name="T40" fmla="*/ 741 w 2610"/>
                <a:gd name="T41" fmla="*/ 282 h 854"/>
                <a:gd name="T42" fmla="*/ 738 w 2610"/>
                <a:gd name="T43" fmla="*/ 282 h 854"/>
                <a:gd name="T44" fmla="*/ 598 w 2610"/>
                <a:gd name="T45" fmla="*/ 210 h 854"/>
                <a:gd name="T46" fmla="*/ 594 w 2610"/>
                <a:gd name="T47" fmla="*/ 203 h 854"/>
                <a:gd name="T48" fmla="*/ 525 w 2610"/>
                <a:gd name="T49" fmla="*/ 82 h 854"/>
                <a:gd name="T50" fmla="*/ 382 w 2610"/>
                <a:gd name="T51" fmla="*/ 0 h 854"/>
                <a:gd name="T52" fmla="*/ 243 w 2610"/>
                <a:gd name="T53" fmla="*/ 0 h 854"/>
                <a:gd name="T54" fmla="*/ 99 w 2610"/>
                <a:gd name="T55" fmla="*/ 82 h 854"/>
                <a:gd name="T56" fmla="*/ 30 w 2610"/>
                <a:gd name="T57" fmla="*/ 203 h 854"/>
                <a:gd name="T58" fmla="*/ 30 w 2610"/>
                <a:gd name="T59" fmla="*/ 368 h 854"/>
                <a:gd name="T60" fmla="*/ 99 w 2610"/>
                <a:gd name="T61" fmla="*/ 488 h 854"/>
                <a:gd name="T62" fmla="*/ 243 w 2610"/>
                <a:gd name="T63" fmla="*/ 571 h 854"/>
                <a:gd name="T64" fmla="*/ 382 w 2610"/>
                <a:gd name="T65" fmla="*/ 571 h 854"/>
                <a:gd name="T66" fmla="*/ 383 w 2610"/>
                <a:gd name="T67" fmla="*/ 571 h 854"/>
                <a:gd name="T68" fmla="*/ 528 w 2610"/>
                <a:gd name="T69" fmla="*/ 651 h 854"/>
                <a:gd name="T70" fmla="*/ 597 w 2610"/>
                <a:gd name="T71" fmla="*/ 771 h 854"/>
                <a:gd name="T72" fmla="*/ 741 w 2610"/>
                <a:gd name="T73" fmla="*/ 854 h 854"/>
                <a:gd name="T74" fmla="*/ 880 w 2610"/>
                <a:gd name="T75" fmla="*/ 854 h 854"/>
                <a:gd name="T76" fmla="*/ 1023 w 2610"/>
                <a:gd name="T77" fmla="*/ 771 h 854"/>
                <a:gd name="T78" fmla="*/ 1092 w 2610"/>
                <a:gd name="T79" fmla="*/ 651 h 854"/>
                <a:gd name="T80" fmla="*/ 1094 w 2610"/>
                <a:gd name="T81" fmla="*/ 647 h 854"/>
                <a:gd name="T82" fmla="*/ 1227 w 2610"/>
                <a:gd name="T83" fmla="*/ 571 h 854"/>
                <a:gd name="T84" fmla="*/ 1236 w 2610"/>
                <a:gd name="T85" fmla="*/ 571 h 854"/>
                <a:gd name="T86" fmla="*/ 1251 w 2610"/>
                <a:gd name="T87" fmla="*/ 571 h 854"/>
                <a:gd name="T88" fmla="*/ 1271 w 2610"/>
                <a:gd name="T89" fmla="*/ 571 h 854"/>
                <a:gd name="T90" fmla="*/ 1362 w 2610"/>
                <a:gd name="T91" fmla="*/ 571 h 854"/>
                <a:gd name="T92" fmla="*/ 1521 w 2610"/>
                <a:gd name="T93" fmla="*/ 651 h 854"/>
                <a:gd name="T94" fmla="*/ 1590 w 2610"/>
                <a:gd name="T95" fmla="*/ 771 h 854"/>
                <a:gd name="T96" fmla="*/ 1734 w 2610"/>
                <a:gd name="T97" fmla="*/ 854 h 854"/>
                <a:gd name="T98" fmla="*/ 1872 w 2610"/>
                <a:gd name="T99" fmla="*/ 854 h 854"/>
                <a:gd name="T100" fmla="*/ 2016 w 2610"/>
                <a:gd name="T101" fmla="*/ 771 h 854"/>
                <a:gd name="T102" fmla="*/ 2085 w 2610"/>
                <a:gd name="T103" fmla="*/ 651 h 854"/>
                <a:gd name="T104" fmla="*/ 2250 w 2610"/>
                <a:gd name="T105" fmla="*/ 571 h 854"/>
                <a:gd name="T106" fmla="*/ 2367 w 2610"/>
                <a:gd name="T107" fmla="*/ 571 h 854"/>
                <a:gd name="T108" fmla="*/ 2511 w 2610"/>
                <a:gd name="T109" fmla="*/ 488 h 854"/>
                <a:gd name="T110" fmla="*/ 2580 w 2610"/>
                <a:gd name="T111" fmla="*/ 368 h 854"/>
                <a:gd name="T112" fmla="*/ 2580 w 2610"/>
                <a:gd name="T113" fmla="*/ 203 h 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610" h="854">
                  <a:moveTo>
                    <a:pt x="2580" y="203"/>
                  </a:moveTo>
                  <a:cubicBezTo>
                    <a:pt x="2511" y="82"/>
                    <a:pt x="2511" y="82"/>
                    <a:pt x="2511" y="82"/>
                  </a:cubicBezTo>
                  <a:cubicBezTo>
                    <a:pt x="2481" y="31"/>
                    <a:pt x="2426" y="0"/>
                    <a:pt x="2367" y="0"/>
                  </a:cubicBezTo>
                  <a:cubicBezTo>
                    <a:pt x="2228" y="0"/>
                    <a:pt x="2228" y="0"/>
                    <a:pt x="2228" y="0"/>
                  </a:cubicBezTo>
                  <a:cubicBezTo>
                    <a:pt x="2170" y="0"/>
                    <a:pt x="2115" y="31"/>
                    <a:pt x="2085" y="82"/>
                  </a:cubicBezTo>
                  <a:cubicBezTo>
                    <a:pt x="2023" y="191"/>
                    <a:pt x="2023" y="191"/>
                    <a:pt x="2023" y="191"/>
                  </a:cubicBezTo>
                  <a:cubicBezTo>
                    <a:pt x="1976" y="271"/>
                    <a:pt x="1892" y="281"/>
                    <a:pt x="1860" y="282"/>
                  </a:cubicBezTo>
                  <a:cubicBezTo>
                    <a:pt x="1742" y="282"/>
                    <a:pt x="1742" y="282"/>
                    <a:pt x="1742" y="282"/>
                  </a:cubicBezTo>
                  <a:cubicBezTo>
                    <a:pt x="1649" y="282"/>
                    <a:pt x="1603" y="227"/>
                    <a:pt x="1587" y="202"/>
                  </a:cubicBezTo>
                  <a:cubicBezTo>
                    <a:pt x="1518" y="82"/>
                    <a:pt x="1518" y="82"/>
                    <a:pt x="1518" y="82"/>
                  </a:cubicBezTo>
                  <a:cubicBezTo>
                    <a:pt x="1488" y="31"/>
                    <a:pt x="1433" y="0"/>
                    <a:pt x="1374" y="0"/>
                  </a:cubicBezTo>
                  <a:cubicBezTo>
                    <a:pt x="1236" y="0"/>
                    <a:pt x="1236" y="0"/>
                    <a:pt x="1236" y="0"/>
                  </a:cubicBezTo>
                  <a:cubicBezTo>
                    <a:pt x="1177" y="0"/>
                    <a:pt x="1122" y="31"/>
                    <a:pt x="1092" y="82"/>
                  </a:cubicBezTo>
                  <a:cubicBezTo>
                    <a:pt x="1027" y="195"/>
                    <a:pt x="1027" y="195"/>
                    <a:pt x="1027" y="195"/>
                  </a:cubicBezTo>
                  <a:cubicBezTo>
                    <a:pt x="1027" y="195"/>
                    <a:pt x="1027" y="195"/>
                    <a:pt x="1027" y="195"/>
                  </a:cubicBezTo>
                  <a:cubicBezTo>
                    <a:pt x="1023" y="203"/>
                    <a:pt x="1023" y="203"/>
                    <a:pt x="1023" y="203"/>
                  </a:cubicBezTo>
                  <a:cubicBezTo>
                    <a:pt x="1022" y="205"/>
                    <a:pt x="1021" y="207"/>
                    <a:pt x="1020" y="209"/>
                  </a:cubicBezTo>
                  <a:cubicBezTo>
                    <a:pt x="1003" y="233"/>
                    <a:pt x="959" y="283"/>
                    <a:pt x="860" y="282"/>
                  </a:cubicBezTo>
                  <a:cubicBezTo>
                    <a:pt x="764" y="282"/>
                    <a:pt x="764" y="282"/>
                    <a:pt x="764" y="282"/>
                  </a:cubicBezTo>
                  <a:cubicBezTo>
                    <a:pt x="761" y="282"/>
                    <a:pt x="757" y="282"/>
                    <a:pt x="752" y="282"/>
                  </a:cubicBezTo>
                  <a:cubicBezTo>
                    <a:pt x="741" y="282"/>
                    <a:pt x="741" y="282"/>
                    <a:pt x="741" y="282"/>
                  </a:cubicBezTo>
                  <a:cubicBezTo>
                    <a:pt x="740" y="282"/>
                    <a:pt x="739" y="282"/>
                    <a:pt x="738" y="282"/>
                  </a:cubicBezTo>
                  <a:cubicBezTo>
                    <a:pt x="661" y="281"/>
                    <a:pt x="618" y="239"/>
                    <a:pt x="598" y="210"/>
                  </a:cubicBezTo>
                  <a:cubicBezTo>
                    <a:pt x="597" y="208"/>
                    <a:pt x="596" y="205"/>
                    <a:pt x="594" y="203"/>
                  </a:cubicBezTo>
                  <a:cubicBezTo>
                    <a:pt x="525" y="82"/>
                    <a:pt x="525" y="82"/>
                    <a:pt x="525" y="82"/>
                  </a:cubicBezTo>
                  <a:cubicBezTo>
                    <a:pt x="495" y="31"/>
                    <a:pt x="440" y="0"/>
                    <a:pt x="382" y="0"/>
                  </a:cubicBezTo>
                  <a:cubicBezTo>
                    <a:pt x="243" y="0"/>
                    <a:pt x="243" y="0"/>
                    <a:pt x="243" y="0"/>
                  </a:cubicBezTo>
                  <a:cubicBezTo>
                    <a:pt x="184" y="0"/>
                    <a:pt x="129" y="31"/>
                    <a:pt x="99" y="82"/>
                  </a:cubicBezTo>
                  <a:cubicBezTo>
                    <a:pt x="30" y="203"/>
                    <a:pt x="30" y="203"/>
                    <a:pt x="30" y="203"/>
                  </a:cubicBezTo>
                  <a:cubicBezTo>
                    <a:pt x="0" y="254"/>
                    <a:pt x="0" y="317"/>
                    <a:pt x="30" y="368"/>
                  </a:cubicBezTo>
                  <a:cubicBezTo>
                    <a:pt x="99" y="488"/>
                    <a:pt x="99" y="488"/>
                    <a:pt x="99" y="488"/>
                  </a:cubicBezTo>
                  <a:cubicBezTo>
                    <a:pt x="129" y="539"/>
                    <a:pt x="184" y="571"/>
                    <a:pt x="243" y="571"/>
                  </a:cubicBezTo>
                  <a:cubicBezTo>
                    <a:pt x="382" y="571"/>
                    <a:pt x="382" y="571"/>
                    <a:pt x="382" y="571"/>
                  </a:cubicBezTo>
                  <a:cubicBezTo>
                    <a:pt x="382" y="571"/>
                    <a:pt x="383" y="571"/>
                    <a:pt x="383" y="571"/>
                  </a:cubicBezTo>
                  <a:cubicBezTo>
                    <a:pt x="415" y="572"/>
                    <a:pt x="489" y="583"/>
                    <a:pt x="528" y="651"/>
                  </a:cubicBezTo>
                  <a:cubicBezTo>
                    <a:pt x="597" y="771"/>
                    <a:pt x="597" y="771"/>
                    <a:pt x="597" y="771"/>
                  </a:cubicBezTo>
                  <a:cubicBezTo>
                    <a:pt x="627" y="822"/>
                    <a:pt x="682" y="854"/>
                    <a:pt x="741" y="854"/>
                  </a:cubicBezTo>
                  <a:cubicBezTo>
                    <a:pt x="880" y="854"/>
                    <a:pt x="880" y="854"/>
                    <a:pt x="880" y="854"/>
                  </a:cubicBezTo>
                  <a:cubicBezTo>
                    <a:pt x="938" y="854"/>
                    <a:pt x="993" y="822"/>
                    <a:pt x="1023" y="771"/>
                  </a:cubicBezTo>
                  <a:cubicBezTo>
                    <a:pt x="1092" y="651"/>
                    <a:pt x="1092" y="651"/>
                    <a:pt x="1092" y="651"/>
                  </a:cubicBezTo>
                  <a:cubicBezTo>
                    <a:pt x="1093" y="649"/>
                    <a:pt x="1094" y="648"/>
                    <a:pt x="1094" y="647"/>
                  </a:cubicBezTo>
                  <a:cubicBezTo>
                    <a:pt x="1103" y="632"/>
                    <a:pt x="1141" y="575"/>
                    <a:pt x="1227" y="571"/>
                  </a:cubicBezTo>
                  <a:cubicBezTo>
                    <a:pt x="1230" y="571"/>
                    <a:pt x="1233" y="571"/>
                    <a:pt x="1236" y="571"/>
                  </a:cubicBezTo>
                  <a:cubicBezTo>
                    <a:pt x="1251" y="571"/>
                    <a:pt x="1251" y="571"/>
                    <a:pt x="1251" y="571"/>
                  </a:cubicBezTo>
                  <a:cubicBezTo>
                    <a:pt x="1259" y="571"/>
                    <a:pt x="1265" y="571"/>
                    <a:pt x="1271" y="571"/>
                  </a:cubicBezTo>
                  <a:cubicBezTo>
                    <a:pt x="1362" y="571"/>
                    <a:pt x="1362" y="571"/>
                    <a:pt x="1362" y="571"/>
                  </a:cubicBezTo>
                  <a:cubicBezTo>
                    <a:pt x="1381" y="571"/>
                    <a:pt x="1478" y="576"/>
                    <a:pt x="1521" y="651"/>
                  </a:cubicBezTo>
                  <a:cubicBezTo>
                    <a:pt x="1590" y="771"/>
                    <a:pt x="1590" y="771"/>
                    <a:pt x="1590" y="771"/>
                  </a:cubicBezTo>
                  <a:cubicBezTo>
                    <a:pt x="1620" y="822"/>
                    <a:pt x="1675" y="854"/>
                    <a:pt x="1734" y="854"/>
                  </a:cubicBezTo>
                  <a:cubicBezTo>
                    <a:pt x="1872" y="854"/>
                    <a:pt x="1872" y="854"/>
                    <a:pt x="1872" y="854"/>
                  </a:cubicBezTo>
                  <a:cubicBezTo>
                    <a:pt x="1931" y="854"/>
                    <a:pt x="1986" y="822"/>
                    <a:pt x="2016" y="771"/>
                  </a:cubicBezTo>
                  <a:cubicBezTo>
                    <a:pt x="2085" y="651"/>
                    <a:pt x="2085" y="651"/>
                    <a:pt x="2085" y="651"/>
                  </a:cubicBezTo>
                  <a:cubicBezTo>
                    <a:pt x="2088" y="645"/>
                    <a:pt x="2127" y="571"/>
                    <a:pt x="2250" y="571"/>
                  </a:cubicBezTo>
                  <a:cubicBezTo>
                    <a:pt x="2367" y="571"/>
                    <a:pt x="2367" y="571"/>
                    <a:pt x="2367" y="571"/>
                  </a:cubicBezTo>
                  <a:cubicBezTo>
                    <a:pt x="2426" y="571"/>
                    <a:pt x="2481" y="539"/>
                    <a:pt x="2511" y="488"/>
                  </a:cubicBezTo>
                  <a:cubicBezTo>
                    <a:pt x="2580" y="368"/>
                    <a:pt x="2580" y="368"/>
                    <a:pt x="2580" y="368"/>
                  </a:cubicBezTo>
                  <a:cubicBezTo>
                    <a:pt x="2610" y="317"/>
                    <a:pt x="2610" y="254"/>
                    <a:pt x="2580" y="203"/>
                  </a:cubicBezTo>
                </a:path>
              </a:pathLst>
            </a:custGeom>
            <a:gradFill flip="none" rotWithShape="1">
              <a:gsLst>
                <a:gs pos="49000">
                  <a:schemeClr val="accent3"/>
                </a:gs>
                <a:gs pos="0">
                  <a:schemeClr val="accent1"/>
                </a:gs>
                <a:gs pos="100000">
                  <a:schemeClr val="accent5"/>
                </a:gs>
              </a:gsLst>
              <a:lin ang="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21">
              <a:extLst>
                <a:ext uri="{FF2B5EF4-FFF2-40B4-BE49-F238E27FC236}">
                  <a16:creationId xmlns:a16="http://schemas.microsoft.com/office/drawing/2014/main" id="{452C2A6B-C916-45D8-8C80-34469377381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8313" y="2363932"/>
              <a:ext cx="1536700" cy="1385888"/>
            </a:xfrm>
            <a:custGeom>
              <a:avLst/>
              <a:gdLst>
                <a:gd name="T0" fmla="*/ 463 w 480"/>
                <a:gd name="T1" fmla="*/ 168 h 433"/>
                <a:gd name="T2" fmla="*/ 393 w 480"/>
                <a:gd name="T3" fmla="*/ 48 h 433"/>
                <a:gd name="T4" fmla="*/ 310 w 480"/>
                <a:gd name="T5" fmla="*/ 0 h 433"/>
                <a:gd name="T6" fmla="*/ 171 w 480"/>
                <a:gd name="T7" fmla="*/ 0 h 433"/>
                <a:gd name="T8" fmla="*/ 87 w 480"/>
                <a:gd name="T9" fmla="*/ 48 h 433"/>
                <a:gd name="T10" fmla="*/ 18 w 480"/>
                <a:gd name="T11" fmla="*/ 168 h 433"/>
                <a:gd name="T12" fmla="*/ 18 w 480"/>
                <a:gd name="T13" fmla="*/ 265 h 433"/>
                <a:gd name="T14" fmla="*/ 87 w 480"/>
                <a:gd name="T15" fmla="*/ 385 h 433"/>
                <a:gd name="T16" fmla="*/ 171 w 480"/>
                <a:gd name="T17" fmla="*/ 433 h 433"/>
                <a:gd name="T18" fmla="*/ 310 w 480"/>
                <a:gd name="T19" fmla="*/ 433 h 433"/>
                <a:gd name="T20" fmla="*/ 393 w 480"/>
                <a:gd name="T21" fmla="*/ 385 h 433"/>
                <a:gd name="T22" fmla="*/ 463 w 480"/>
                <a:gd name="T23" fmla="*/ 265 h 433"/>
                <a:gd name="T24" fmla="*/ 463 w 480"/>
                <a:gd name="T25" fmla="*/ 168 h 4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80" h="433">
                  <a:moveTo>
                    <a:pt x="463" y="168"/>
                  </a:moveTo>
                  <a:cubicBezTo>
                    <a:pt x="393" y="48"/>
                    <a:pt x="393" y="48"/>
                    <a:pt x="393" y="48"/>
                  </a:cubicBezTo>
                  <a:cubicBezTo>
                    <a:pt x="376" y="18"/>
                    <a:pt x="344" y="0"/>
                    <a:pt x="310" y="0"/>
                  </a:cubicBezTo>
                  <a:cubicBezTo>
                    <a:pt x="171" y="0"/>
                    <a:pt x="171" y="0"/>
                    <a:pt x="171" y="0"/>
                  </a:cubicBezTo>
                  <a:cubicBezTo>
                    <a:pt x="136" y="0"/>
                    <a:pt x="104" y="18"/>
                    <a:pt x="87" y="48"/>
                  </a:cubicBezTo>
                  <a:cubicBezTo>
                    <a:pt x="18" y="168"/>
                    <a:pt x="18" y="168"/>
                    <a:pt x="18" y="168"/>
                  </a:cubicBezTo>
                  <a:cubicBezTo>
                    <a:pt x="0" y="198"/>
                    <a:pt x="0" y="235"/>
                    <a:pt x="18" y="265"/>
                  </a:cubicBezTo>
                  <a:cubicBezTo>
                    <a:pt x="87" y="385"/>
                    <a:pt x="87" y="385"/>
                    <a:pt x="87" y="385"/>
                  </a:cubicBezTo>
                  <a:cubicBezTo>
                    <a:pt x="104" y="415"/>
                    <a:pt x="136" y="433"/>
                    <a:pt x="171" y="433"/>
                  </a:cubicBezTo>
                  <a:cubicBezTo>
                    <a:pt x="310" y="433"/>
                    <a:pt x="310" y="433"/>
                    <a:pt x="310" y="433"/>
                  </a:cubicBezTo>
                  <a:cubicBezTo>
                    <a:pt x="344" y="433"/>
                    <a:pt x="376" y="415"/>
                    <a:pt x="393" y="385"/>
                  </a:cubicBezTo>
                  <a:cubicBezTo>
                    <a:pt x="463" y="265"/>
                    <a:pt x="463" y="265"/>
                    <a:pt x="463" y="265"/>
                  </a:cubicBezTo>
                  <a:cubicBezTo>
                    <a:pt x="480" y="235"/>
                    <a:pt x="480" y="198"/>
                    <a:pt x="463" y="16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21">
              <a:extLst>
                <a:ext uri="{FF2B5EF4-FFF2-40B4-BE49-F238E27FC236}">
                  <a16:creationId xmlns:a16="http://schemas.microsoft.com/office/drawing/2014/main" id="{AE9FB488-305C-4903-9A1C-0D56B47E58D0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2823" y="3369772"/>
              <a:ext cx="1536700" cy="1385888"/>
            </a:xfrm>
            <a:custGeom>
              <a:avLst/>
              <a:gdLst>
                <a:gd name="T0" fmla="*/ 463 w 480"/>
                <a:gd name="T1" fmla="*/ 168 h 433"/>
                <a:gd name="T2" fmla="*/ 393 w 480"/>
                <a:gd name="T3" fmla="*/ 48 h 433"/>
                <a:gd name="T4" fmla="*/ 310 w 480"/>
                <a:gd name="T5" fmla="*/ 0 h 433"/>
                <a:gd name="T6" fmla="*/ 171 w 480"/>
                <a:gd name="T7" fmla="*/ 0 h 433"/>
                <a:gd name="T8" fmla="*/ 87 w 480"/>
                <a:gd name="T9" fmla="*/ 48 h 433"/>
                <a:gd name="T10" fmla="*/ 18 w 480"/>
                <a:gd name="T11" fmla="*/ 168 h 433"/>
                <a:gd name="T12" fmla="*/ 18 w 480"/>
                <a:gd name="T13" fmla="*/ 265 h 433"/>
                <a:gd name="T14" fmla="*/ 87 w 480"/>
                <a:gd name="T15" fmla="*/ 385 h 433"/>
                <a:gd name="T16" fmla="*/ 171 w 480"/>
                <a:gd name="T17" fmla="*/ 433 h 433"/>
                <a:gd name="T18" fmla="*/ 310 w 480"/>
                <a:gd name="T19" fmla="*/ 433 h 433"/>
                <a:gd name="T20" fmla="*/ 393 w 480"/>
                <a:gd name="T21" fmla="*/ 385 h 433"/>
                <a:gd name="T22" fmla="*/ 463 w 480"/>
                <a:gd name="T23" fmla="*/ 265 h 433"/>
                <a:gd name="T24" fmla="*/ 463 w 480"/>
                <a:gd name="T25" fmla="*/ 168 h 4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80" h="433">
                  <a:moveTo>
                    <a:pt x="463" y="168"/>
                  </a:moveTo>
                  <a:cubicBezTo>
                    <a:pt x="393" y="48"/>
                    <a:pt x="393" y="48"/>
                    <a:pt x="393" y="48"/>
                  </a:cubicBezTo>
                  <a:cubicBezTo>
                    <a:pt x="376" y="18"/>
                    <a:pt x="344" y="0"/>
                    <a:pt x="310" y="0"/>
                  </a:cubicBezTo>
                  <a:cubicBezTo>
                    <a:pt x="171" y="0"/>
                    <a:pt x="171" y="0"/>
                    <a:pt x="171" y="0"/>
                  </a:cubicBezTo>
                  <a:cubicBezTo>
                    <a:pt x="136" y="0"/>
                    <a:pt x="104" y="18"/>
                    <a:pt x="87" y="48"/>
                  </a:cubicBezTo>
                  <a:cubicBezTo>
                    <a:pt x="18" y="168"/>
                    <a:pt x="18" y="168"/>
                    <a:pt x="18" y="168"/>
                  </a:cubicBezTo>
                  <a:cubicBezTo>
                    <a:pt x="0" y="198"/>
                    <a:pt x="0" y="235"/>
                    <a:pt x="18" y="265"/>
                  </a:cubicBezTo>
                  <a:cubicBezTo>
                    <a:pt x="87" y="385"/>
                    <a:pt x="87" y="385"/>
                    <a:pt x="87" y="385"/>
                  </a:cubicBezTo>
                  <a:cubicBezTo>
                    <a:pt x="104" y="415"/>
                    <a:pt x="136" y="433"/>
                    <a:pt x="171" y="433"/>
                  </a:cubicBezTo>
                  <a:cubicBezTo>
                    <a:pt x="310" y="433"/>
                    <a:pt x="310" y="433"/>
                    <a:pt x="310" y="433"/>
                  </a:cubicBezTo>
                  <a:cubicBezTo>
                    <a:pt x="344" y="433"/>
                    <a:pt x="376" y="415"/>
                    <a:pt x="393" y="385"/>
                  </a:cubicBezTo>
                  <a:cubicBezTo>
                    <a:pt x="463" y="265"/>
                    <a:pt x="463" y="265"/>
                    <a:pt x="463" y="265"/>
                  </a:cubicBezTo>
                  <a:cubicBezTo>
                    <a:pt x="480" y="235"/>
                    <a:pt x="480" y="198"/>
                    <a:pt x="463" y="16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1">
              <a:extLst>
                <a:ext uri="{FF2B5EF4-FFF2-40B4-BE49-F238E27FC236}">
                  <a16:creationId xmlns:a16="http://schemas.microsoft.com/office/drawing/2014/main" id="{31241928-095D-448B-83B7-D929479DE6DC}"/>
                </a:ext>
              </a:extLst>
            </p:cNvPr>
            <p:cNvSpPr>
              <a:spLocks/>
            </p:cNvSpPr>
            <p:nvPr/>
          </p:nvSpPr>
          <p:spPr bwMode="auto">
            <a:xfrm>
              <a:off x="8918575" y="2363932"/>
              <a:ext cx="1536700" cy="1385888"/>
            </a:xfrm>
            <a:custGeom>
              <a:avLst/>
              <a:gdLst>
                <a:gd name="T0" fmla="*/ 463 w 480"/>
                <a:gd name="T1" fmla="*/ 168 h 433"/>
                <a:gd name="T2" fmla="*/ 393 w 480"/>
                <a:gd name="T3" fmla="*/ 48 h 433"/>
                <a:gd name="T4" fmla="*/ 310 w 480"/>
                <a:gd name="T5" fmla="*/ 0 h 433"/>
                <a:gd name="T6" fmla="*/ 171 w 480"/>
                <a:gd name="T7" fmla="*/ 0 h 433"/>
                <a:gd name="T8" fmla="*/ 87 w 480"/>
                <a:gd name="T9" fmla="*/ 48 h 433"/>
                <a:gd name="T10" fmla="*/ 18 w 480"/>
                <a:gd name="T11" fmla="*/ 168 h 433"/>
                <a:gd name="T12" fmla="*/ 18 w 480"/>
                <a:gd name="T13" fmla="*/ 265 h 433"/>
                <a:gd name="T14" fmla="*/ 87 w 480"/>
                <a:gd name="T15" fmla="*/ 385 h 433"/>
                <a:gd name="T16" fmla="*/ 171 w 480"/>
                <a:gd name="T17" fmla="*/ 433 h 433"/>
                <a:gd name="T18" fmla="*/ 310 w 480"/>
                <a:gd name="T19" fmla="*/ 433 h 433"/>
                <a:gd name="T20" fmla="*/ 393 w 480"/>
                <a:gd name="T21" fmla="*/ 385 h 433"/>
                <a:gd name="T22" fmla="*/ 463 w 480"/>
                <a:gd name="T23" fmla="*/ 265 h 433"/>
                <a:gd name="T24" fmla="*/ 463 w 480"/>
                <a:gd name="T25" fmla="*/ 168 h 4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80" h="433">
                  <a:moveTo>
                    <a:pt x="463" y="168"/>
                  </a:moveTo>
                  <a:cubicBezTo>
                    <a:pt x="393" y="48"/>
                    <a:pt x="393" y="48"/>
                    <a:pt x="393" y="48"/>
                  </a:cubicBezTo>
                  <a:cubicBezTo>
                    <a:pt x="376" y="18"/>
                    <a:pt x="344" y="0"/>
                    <a:pt x="310" y="0"/>
                  </a:cubicBezTo>
                  <a:cubicBezTo>
                    <a:pt x="171" y="0"/>
                    <a:pt x="171" y="0"/>
                    <a:pt x="171" y="0"/>
                  </a:cubicBezTo>
                  <a:cubicBezTo>
                    <a:pt x="136" y="0"/>
                    <a:pt x="104" y="18"/>
                    <a:pt x="87" y="48"/>
                  </a:cubicBezTo>
                  <a:cubicBezTo>
                    <a:pt x="18" y="168"/>
                    <a:pt x="18" y="168"/>
                    <a:pt x="18" y="168"/>
                  </a:cubicBezTo>
                  <a:cubicBezTo>
                    <a:pt x="0" y="198"/>
                    <a:pt x="0" y="235"/>
                    <a:pt x="18" y="265"/>
                  </a:cubicBezTo>
                  <a:cubicBezTo>
                    <a:pt x="87" y="385"/>
                    <a:pt x="87" y="385"/>
                    <a:pt x="87" y="385"/>
                  </a:cubicBezTo>
                  <a:cubicBezTo>
                    <a:pt x="104" y="415"/>
                    <a:pt x="136" y="433"/>
                    <a:pt x="171" y="433"/>
                  </a:cubicBezTo>
                  <a:cubicBezTo>
                    <a:pt x="310" y="433"/>
                    <a:pt x="310" y="433"/>
                    <a:pt x="310" y="433"/>
                  </a:cubicBezTo>
                  <a:cubicBezTo>
                    <a:pt x="344" y="433"/>
                    <a:pt x="376" y="415"/>
                    <a:pt x="393" y="385"/>
                  </a:cubicBezTo>
                  <a:cubicBezTo>
                    <a:pt x="463" y="265"/>
                    <a:pt x="463" y="265"/>
                    <a:pt x="463" y="265"/>
                  </a:cubicBezTo>
                  <a:cubicBezTo>
                    <a:pt x="480" y="235"/>
                    <a:pt x="480" y="198"/>
                    <a:pt x="463" y="16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1">
              <a:extLst>
                <a:ext uri="{FF2B5EF4-FFF2-40B4-BE49-F238E27FC236}">
                  <a16:creationId xmlns:a16="http://schemas.microsoft.com/office/drawing/2014/main" id="{71FAE3B0-B15D-4FA4-97E6-092943D0CEC2}"/>
                </a:ext>
              </a:extLst>
            </p:cNvPr>
            <p:cNvSpPr>
              <a:spLocks/>
            </p:cNvSpPr>
            <p:nvPr/>
          </p:nvSpPr>
          <p:spPr bwMode="auto">
            <a:xfrm>
              <a:off x="7122160" y="3369772"/>
              <a:ext cx="1536700" cy="1385888"/>
            </a:xfrm>
            <a:custGeom>
              <a:avLst/>
              <a:gdLst>
                <a:gd name="T0" fmla="*/ 463 w 480"/>
                <a:gd name="T1" fmla="*/ 168 h 433"/>
                <a:gd name="T2" fmla="*/ 393 w 480"/>
                <a:gd name="T3" fmla="*/ 48 h 433"/>
                <a:gd name="T4" fmla="*/ 310 w 480"/>
                <a:gd name="T5" fmla="*/ 0 h 433"/>
                <a:gd name="T6" fmla="*/ 171 w 480"/>
                <a:gd name="T7" fmla="*/ 0 h 433"/>
                <a:gd name="T8" fmla="*/ 87 w 480"/>
                <a:gd name="T9" fmla="*/ 48 h 433"/>
                <a:gd name="T10" fmla="*/ 18 w 480"/>
                <a:gd name="T11" fmla="*/ 168 h 433"/>
                <a:gd name="T12" fmla="*/ 18 w 480"/>
                <a:gd name="T13" fmla="*/ 265 h 433"/>
                <a:gd name="T14" fmla="*/ 87 w 480"/>
                <a:gd name="T15" fmla="*/ 385 h 433"/>
                <a:gd name="T16" fmla="*/ 171 w 480"/>
                <a:gd name="T17" fmla="*/ 433 h 433"/>
                <a:gd name="T18" fmla="*/ 310 w 480"/>
                <a:gd name="T19" fmla="*/ 433 h 433"/>
                <a:gd name="T20" fmla="*/ 393 w 480"/>
                <a:gd name="T21" fmla="*/ 385 h 433"/>
                <a:gd name="T22" fmla="*/ 463 w 480"/>
                <a:gd name="T23" fmla="*/ 265 h 433"/>
                <a:gd name="T24" fmla="*/ 463 w 480"/>
                <a:gd name="T25" fmla="*/ 168 h 4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80" h="433">
                  <a:moveTo>
                    <a:pt x="463" y="168"/>
                  </a:moveTo>
                  <a:cubicBezTo>
                    <a:pt x="393" y="48"/>
                    <a:pt x="393" y="48"/>
                    <a:pt x="393" y="48"/>
                  </a:cubicBezTo>
                  <a:cubicBezTo>
                    <a:pt x="376" y="18"/>
                    <a:pt x="344" y="0"/>
                    <a:pt x="310" y="0"/>
                  </a:cubicBezTo>
                  <a:cubicBezTo>
                    <a:pt x="171" y="0"/>
                    <a:pt x="171" y="0"/>
                    <a:pt x="171" y="0"/>
                  </a:cubicBezTo>
                  <a:cubicBezTo>
                    <a:pt x="136" y="0"/>
                    <a:pt x="104" y="18"/>
                    <a:pt x="87" y="48"/>
                  </a:cubicBezTo>
                  <a:cubicBezTo>
                    <a:pt x="18" y="168"/>
                    <a:pt x="18" y="168"/>
                    <a:pt x="18" y="168"/>
                  </a:cubicBezTo>
                  <a:cubicBezTo>
                    <a:pt x="0" y="198"/>
                    <a:pt x="0" y="235"/>
                    <a:pt x="18" y="265"/>
                  </a:cubicBezTo>
                  <a:cubicBezTo>
                    <a:pt x="87" y="385"/>
                    <a:pt x="87" y="385"/>
                    <a:pt x="87" y="385"/>
                  </a:cubicBezTo>
                  <a:cubicBezTo>
                    <a:pt x="104" y="415"/>
                    <a:pt x="136" y="433"/>
                    <a:pt x="171" y="433"/>
                  </a:cubicBezTo>
                  <a:cubicBezTo>
                    <a:pt x="310" y="433"/>
                    <a:pt x="310" y="433"/>
                    <a:pt x="310" y="433"/>
                  </a:cubicBezTo>
                  <a:cubicBezTo>
                    <a:pt x="344" y="433"/>
                    <a:pt x="376" y="415"/>
                    <a:pt x="393" y="385"/>
                  </a:cubicBezTo>
                  <a:cubicBezTo>
                    <a:pt x="463" y="265"/>
                    <a:pt x="463" y="265"/>
                    <a:pt x="463" y="265"/>
                  </a:cubicBezTo>
                  <a:cubicBezTo>
                    <a:pt x="480" y="235"/>
                    <a:pt x="480" y="198"/>
                    <a:pt x="463" y="16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96606697-92AE-48BA-8E83-BBF4BD353CF6}"/>
                </a:ext>
              </a:extLst>
            </p:cNvPr>
            <p:cNvSpPr txBox="1"/>
            <p:nvPr/>
          </p:nvSpPr>
          <p:spPr>
            <a:xfrm>
              <a:off x="1904298" y="4656779"/>
              <a:ext cx="1628525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500" b="1" dirty="0">
                  <a:solidFill>
                    <a:schemeClr val="tx2"/>
                  </a:solidFill>
                </a:rPr>
                <a:t>WORK DIVISION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75D4DAFF-0053-4B88-93C7-0750134103C9}"/>
                </a:ext>
              </a:extLst>
            </p:cNvPr>
            <p:cNvSpPr txBox="1"/>
            <p:nvPr/>
          </p:nvSpPr>
          <p:spPr>
            <a:xfrm>
              <a:off x="3440998" y="1652346"/>
              <a:ext cx="1628525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1500" b="1" dirty="0">
                  <a:solidFill>
                    <a:schemeClr val="tx2"/>
                  </a:solidFill>
                </a:rPr>
                <a:t>TEAM WORK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184B5059-A3E0-4ECF-BDC7-7677E04FED2E}"/>
                </a:ext>
              </a:extLst>
            </p:cNvPr>
            <p:cNvSpPr txBox="1"/>
            <p:nvPr/>
          </p:nvSpPr>
          <p:spPr>
            <a:xfrm>
              <a:off x="8814159" y="4781385"/>
              <a:ext cx="1628525" cy="25141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en-US" sz="1500" b="1" dirty="0">
                  <a:solidFill>
                    <a:schemeClr val="tx2"/>
                  </a:solidFill>
                </a:rPr>
                <a:t>IMPROVISATION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24566A29-5CF1-4A68-869C-97624F8AA086}"/>
                </a:ext>
              </a:extLst>
            </p:cNvPr>
            <p:cNvSpPr txBox="1"/>
            <p:nvPr/>
          </p:nvSpPr>
          <p:spPr>
            <a:xfrm>
              <a:off x="7185633" y="1637159"/>
              <a:ext cx="1628525" cy="25141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1500" b="1" dirty="0">
                  <a:solidFill>
                    <a:schemeClr val="tx2"/>
                  </a:solidFill>
                </a:rPr>
                <a:t>COORDINATION</a:t>
              </a:r>
            </a:p>
          </p:txBody>
        </p:sp>
        <p:pic>
          <p:nvPicPr>
            <p:cNvPr id="22" name="Graphic 21">
              <a:extLst>
                <a:ext uri="{FF2B5EF4-FFF2-40B4-BE49-F238E27FC236}">
                  <a16:creationId xmlns:a16="http://schemas.microsoft.com/office/drawing/2014/main" id="{DB6F484B-800F-431D-AC91-03A38A5BBF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4219864" y="2176674"/>
              <a:ext cx="142875" cy="361950"/>
            </a:xfrm>
            <a:prstGeom prst="rect">
              <a:avLst/>
            </a:prstGeom>
          </p:spPr>
        </p:pic>
        <p:pic>
          <p:nvPicPr>
            <p:cNvPr id="74" name="Graphic 73">
              <a:extLst>
                <a:ext uri="{FF2B5EF4-FFF2-40B4-BE49-F238E27FC236}">
                  <a16:creationId xmlns:a16="http://schemas.microsoft.com/office/drawing/2014/main" id="{2130B73F-B3CC-44D1-A891-9754C7E0B80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387124" y="4203678"/>
              <a:ext cx="142875" cy="361950"/>
            </a:xfrm>
            <a:prstGeom prst="rect">
              <a:avLst/>
            </a:prstGeom>
          </p:spPr>
        </p:pic>
        <p:pic>
          <p:nvPicPr>
            <p:cNvPr id="75" name="Graphic 74">
              <a:extLst>
                <a:ext uri="{FF2B5EF4-FFF2-40B4-BE49-F238E27FC236}">
                  <a16:creationId xmlns:a16="http://schemas.microsoft.com/office/drawing/2014/main" id="{7CD08DED-005C-455D-AE9A-A8FEC48FAF1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7814925" y="2176674"/>
              <a:ext cx="142875" cy="361950"/>
            </a:xfrm>
            <a:prstGeom prst="rect">
              <a:avLst/>
            </a:prstGeom>
          </p:spPr>
        </p:pic>
        <p:pic>
          <p:nvPicPr>
            <p:cNvPr id="77" name="Graphic 76">
              <a:extLst>
                <a:ext uri="{FF2B5EF4-FFF2-40B4-BE49-F238E27FC236}">
                  <a16:creationId xmlns:a16="http://schemas.microsoft.com/office/drawing/2014/main" id="{7E74B9BD-2FBE-4CA6-95C2-C3243B0F613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622818" y="4203678"/>
              <a:ext cx="142875" cy="361950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8937C5F3-9CDF-47C7-8071-AFBB05243A45}"/>
              </a:ext>
            </a:extLst>
          </p:cNvPr>
          <p:cNvGrpSpPr/>
          <p:nvPr/>
        </p:nvGrpSpPr>
        <p:grpSpPr>
          <a:xfrm>
            <a:off x="1673557" y="2155718"/>
            <a:ext cx="8618321" cy="2241714"/>
            <a:chOff x="1673557" y="2155718"/>
            <a:chExt cx="8618321" cy="2241714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3557" y="2155718"/>
              <a:ext cx="1112614" cy="1112614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22127" y="3242099"/>
              <a:ext cx="1137464" cy="1137464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65857" y="3429000"/>
              <a:ext cx="968432" cy="968432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21700" y="2347408"/>
              <a:ext cx="1070178" cy="1070178"/>
            </a:xfrm>
            <a:prstGeom prst="rect">
              <a:avLst/>
            </a:prstGeom>
          </p:spPr>
        </p:pic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BF38393D-39A2-41BB-AA9A-14E13E3D095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680" y="6116012"/>
            <a:ext cx="1769339" cy="584776"/>
          </a:xfrm>
          <a:prstGeom prst="rect">
            <a:avLst/>
          </a:prstGeom>
        </p:spPr>
      </p:pic>
      <p:pic>
        <p:nvPicPr>
          <p:cNvPr id="26" name="Picture 2" descr="Image result for nust logo png&quot;">
            <a:extLst>
              <a:ext uri="{FF2B5EF4-FFF2-40B4-BE49-F238E27FC236}">
                <a16:creationId xmlns:a16="http://schemas.microsoft.com/office/drawing/2014/main" id="{5E0B9A41-6D3E-46A3-BA7E-A7DE6F7722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7700" y="5702253"/>
            <a:ext cx="995206" cy="998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55295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2F80D8B-EDBB-40A3-B3F0-5D57AF90C499}"/>
              </a:ext>
            </a:extLst>
          </p:cNvPr>
          <p:cNvSpPr txBox="1"/>
          <p:nvPr/>
        </p:nvSpPr>
        <p:spPr>
          <a:xfrm>
            <a:off x="588946" y="2798690"/>
            <a:ext cx="1121396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66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5. Closing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BC54AE-D066-4F58-BB62-70BD227A24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680" y="6116012"/>
            <a:ext cx="1769339" cy="584776"/>
          </a:xfrm>
          <a:prstGeom prst="rect">
            <a:avLst/>
          </a:prstGeom>
        </p:spPr>
      </p:pic>
      <p:pic>
        <p:nvPicPr>
          <p:cNvPr id="4" name="Picture 2" descr="Image result for nust logo png&quot;">
            <a:extLst>
              <a:ext uri="{FF2B5EF4-FFF2-40B4-BE49-F238E27FC236}">
                <a16:creationId xmlns:a16="http://schemas.microsoft.com/office/drawing/2014/main" id="{8AA432C7-1DAD-475C-BD4A-8CED9A78C4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7700" y="5702253"/>
            <a:ext cx="995206" cy="998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57846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Group 78">
            <a:extLst>
              <a:ext uri="{FF2B5EF4-FFF2-40B4-BE49-F238E27FC236}">
                <a16:creationId xmlns:a16="http://schemas.microsoft.com/office/drawing/2014/main" id="{9E0776AA-7EF1-4B67-8A89-016A251442BB}"/>
              </a:ext>
            </a:extLst>
          </p:cNvPr>
          <p:cNvGrpSpPr/>
          <p:nvPr/>
        </p:nvGrpSpPr>
        <p:grpSpPr>
          <a:xfrm>
            <a:off x="1767071" y="2246954"/>
            <a:ext cx="8657858" cy="4614221"/>
            <a:chOff x="638221" y="1043709"/>
            <a:chExt cx="10915557" cy="5817466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10908B3B-8D78-4BC8-815E-30F3C36999A5}"/>
                </a:ext>
              </a:extLst>
            </p:cNvPr>
            <p:cNvGrpSpPr/>
            <p:nvPr/>
          </p:nvGrpSpPr>
          <p:grpSpPr>
            <a:xfrm>
              <a:off x="638221" y="4397305"/>
              <a:ext cx="1831173" cy="1819005"/>
              <a:chOff x="5621338" y="2954338"/>
              <a:chExt cx="955675" cy="949325"/>
            </a:xfrm>
          </p:grpSpPr>
          <p:sp>
            <p:nvSpPr>
              <p:cNvPr id="35" name="Oval 65">
                <a:extLst>
                  <a:ext uri="{FF2B5EF4-FFF2-40B4-BE49-F238E27FC236}">
                    <a16:creationId xmlns:a16="http://schemas.microsoft.com/office/drawing/2014/main" id="{F407EC02-C5BC-4AEE-B073-B802E42484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21338" y="2954338"/>
                <a:ext cx="955675" cy="949325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" name="Oval 67">
                <a:extLst>
                  <a:ext uri="{FF2B5EF4-FFF2-40B4-BE49-F238E27FC236}">
                    <a16:creationId xmlns:a16="http://schemas.microsoft.com/office/drawing/2014/main" id="{884F5348-C17E-4099-978C-7385048400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21363" y="3152776"/>
                <a:ext cx="555625" cy="555625"/>
              </a:xfrm>
              <a:prstGeom prst="ellipse">
                <a:avLst/>
              </a:prstGeom>
              <a:noFill/>
              <a:ln w="9525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4112" name="Freeform 108">
              <a:extLst>
                <a:ext uri="{FF2B5EF4-FFF2-40B4-BE49-F238E27FC236}">
                  <a16:creationId xmlns:a16="http://schemas.microsoft.com/office/drawing/2014/main" id="{6F02908F-7924-4D5B-8F89-318B8010269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82321" y="3478677"/>
              <a:ext cx="6764996" cy="3382498"/>
            </a:xfrm>
            <a:custGeom>
              <a:avLst/>
              <a:gdLst>
                <a:gd name="T0" fmla="*/ 938 w 938"/>
                <a:gd name="T1" fmla="*/ 468 h 468"/>
                <a:gd name="T2" fmla="*/ 901 w 938"/>
                <a:gd name="T3" fmla="*/ 468 h 468"/>
                <a:gd name="T4" fmla="*/ 469 w 938"/>
                <a:gd name="T5" fmla="*/ 36 h 468"/>
                <a:gd name="T6" fmla="*/ 37 w 938"/>
                <a:gd name="T7" fmla="*/ 468 h 468"/>
                <a:gd name="T8" fmla="*/ 0 w 938"/>
                <a:gd name="T9" fmla="*/ 468 h 468"/>
                <a:gd name="T10" fmla="*/ 469 w 938"/>
                <a:gd name="T11" fmla="*/ 0 h 468"/>
                <a:gd name="T12" fmla="*/ 938 w 938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38" h="468">
                  <a:moveTo>
                    <a:pt x="938" y="468"/>
                  </a:moveTo>
                  <a:cubicBezTo>
                    <a:pt x="901" y="468"/>
                    <a:pt x="901" y="468"/>
                    <a:pt x="901" y="468"/>
                  </a:cubicBezTo>
                  <a:cubicBezTo>
                    <a:pt x="901" y="230"/>
                    <a:pt x="707" y="36"/>
                    <a:pt x="469" y="36"/>
                  </a:cubicBezTo>
                  <a:cubicBezTo>
                    <a:pt x="231" y="36"/>
                    <a:pt x="37" y="230"/>
                    <a:pt x="37" y="468"/>
                  </a:cubicBezTo>
                  <a:cubicBezTo>
                    <a:pt x="0" y="468"/>
                    <a:pt x="0" y="468"/>
                    <a:pt x="0" y="468"/>
                  </a:cubicBezTo>
                  <a:cubicBezTo>
                    <a:pt x="0" y="210"/>
                    <a:pt x="210" y="0"/>
                    <a:pt x="469" y="0"/>
                  </a:cubicBezTo>
                  <a:cubicBezTo>
                    <a:pt x="727" y="0"/>
                    <a:pt x="938" y="210"/>
                    <a:pt x="938" y="468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113" name="Oval 109">
              <a:extLst>
                <a:ext uri="{FF2B5EF4-FFF2-40B4-BE49-F238E27FC236}">
                  <a16:creationId xmlns:a16="http://schemas.microsoft.com/office/drawing/2014/main" id="{7ABE5AD1-1EA0-42BB-A242-EFD531FB29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88785" y="5699202"/>
              <a:ext cx="355893" cy="352851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14" name="Oval 110">
              <a:extLst>
                <a:ext uri="{FF2B5EF4-FFF2-40B4-BE49-F238E27FC236}">
                  <a16:creationId xmlns:a16="http://schemas.microsoft.com/office/drawing/2014/main" id="{C85AFE45-9AA8-48F6-B92D-6D885F8259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3080" y="5799583"/>
              <a:ext cx="167301" cy="15817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15" name="Oval 111">
              <a:extLst>
                <a:ext uri="{FF2B5EF4-FFF2-40B4-BE49-F238E27FC236}">
                  <a16:creationId xmlns:a16="http://schemas.microsoft.com/office/drawing/2014/main" id="{A1B8B693-1311-4417-8881-EDCAA39EAB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50758" y="4080956"/>
              <a:ext cx="352851" cy="352851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16" name="Oval 112">
              <a:extLst>
                <a:ext uri="{FF2B5EF4-FFF2-40B4-BE49-F238E27FC236}">
                  <a16:creationId xmlns:a16="http://schemas.microsoft.com/office/drawing/2014/main" id="{27A165AD-3EC8-4238-B610-C2FB59BFD9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45054" y="4172211"/>
              <a:ext cx="164258" cy="16730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17" name="Oval 113">
              <a:extLst>
                <a:ext uri="{FF2B5EF4-FFF2-40B4-BE49-F238E27FC236}">
                  <a16:creationId xmlns:a16="http://schemas.microsoft.com/office/drawing/2014/main" id="{C9042A5B-6C60-4687-8882-F2F7A1BAA4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91436" y="3442175"/>
              <a:ext cx="352851" cy="35589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18" name="Oval 114">
              <a:extLst>
                <a:ext uri="{FF2B5EF4-FFF2-40B4-BE49-F238E27FC236}">
                  <a16:creationId xmlns:a16="http://schemas.microsoft.com/office/drawing/2014/main" id="{2E1A438B-FF45-4E93-A20E-3F9096624E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91815" y="3536472"/>
              <a:ext cx="158174" cy="16730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19" name="Oval 115">
              <a:extLst>
                <a:ext uri="{FF2B5EF4-FFF2-40B4-BE49-F238E27FC236}">
                  <a16:creationId xmlns:a16="http://schemas.microsoft.com/office/drawing/2014/main" id="{9E58458A-FC9D-4275-875C-905C9617A4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22988" y="4080956"/>
              <a:ext cx="352851" cy="352851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20" name="Oval 116">
              <a:extLst>
                <a:ext uri="{FF2B5EF4-FFF2-40B4-BE49-F238E27FC236}">
                  <a16:creationId xmlns:a16="http://schemas.microsoft.com/office/drawing/2014/main" id="{5FCEB7C1-904E-4B92-BC55-CAC04EB202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17285" y="4172211"/>
              <a:ext cx="167301" cy="16730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21" name="Oval 117">
              <a:extLst>
                <a:ext uri="{FF2B5EF4-FFF2-40B4-BE49-F238E27FC236}">
                  <a16:creationId xmlns:a16="http://schemas.microsoft.com/office/drawing/2014/main" id="{87491AFE-EA94-42D1-B6E3-63A8A97317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84961" y="5699202"/>
              <a:ext cx="352851" cy="352851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24" name="Oval 118">
              <a:extLst>
                <a:ext uri="{FF2B5EF4-FFF2-40B4-BE49-F238E27FC236}">
                  <a16:creationId xmlns:a16="http://schemas.microsoft.com/office/drawing/2014/main" id="{3672A26A-6D45-4EE1-A0C0-D7A438BCF3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79258" y="5799583"/>
              <a:ext cx="158174" cy="158174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25" name="Freeform 119">
              <a:extLst>
                <a:ext uri="{FF2B5EF4-FFF2-40B4-BE49-F238E27FC236}">
                  <a16:creationId xmlns:a16="http://schemas.microsoft.com/office/drawing/2014/main" id="{E50D7FE8-2CEC-47E6-BF29-B6AD2B7BF4B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02472" y="3986661"/>
              <a:ext cx="5724696" cy="2868433"/>
            </a:xfrm>
            <a:custGeom>
              <a:avLst/>
              <a:gdLst>
                <a:gd name="T0" fmla="*/ 0 w 794"/>
                <a:gd name="T1" fmla="*/ 397 h 397"/>
                <a:gd name="T2" fmla="*/ 397 w 794"/>
                <a:gd name="T3" fmla="*/ 0 h 397"/>
                <a:gd name="T4" fmla="*/ 794 w 794"/>
                <a:gd name="T5" fmla="*/ 397 h 397"/>
                <a:gd name="T6" fmla="*/ 0 w 794"/>
                <a:gd name="T7" fmla="*/ 397 h 3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94" h="397">
                  <a:moveTo>
                    <a:pt x="0" y="397"/>
                  </a:moveTo>
                  <a:cubicBezTo>
                    <a:pt x="0" y="178"/>
                    <a:pt x="178" y="0"/>
                    <a:pt x="397" y="0"/>
                  </a:cubicBezTo>
                  <a:cubicBezTo>
                    <a:pt x="616" y="0"/>
                    <a:pt x="794" y="178"/>
                    <a:pt x="794" y="397"/>
                  </a:cubicBezTo>
                  <a:lnTo>
                    <a:pt x="0" y="397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grpSp>
          <p:nvGrpSpPr>
            <p:cNvPr id="4140" name="Group 4139">
              <a:extLst>
                <a:ext uri="{FF2B5EF4-FFF2-40B4-BE49-F238E27FC236}">
                  <a16:creationId xmlns:a16="http://schemas.microsoft.com/office/drawing/2014/main" id="{75D21F88-84E5-4F56-98D8-CAC8C10F8038}"/>
                </a:ext>
              </a:extLst>
            </p:cNvPr>
            <p:cNvGrpSpPr/>
            <p:nvPr/>
          </p:nvGrpSpPr>
          <p:grpSpPr>
            <a:xfrm>
              <a:off x="5421473" y="4880954"/>
              <a:ext cx="1140682" cy="109505"/>
              <a:chOff x="5795963" y="3289301"/>
              <a:chExt cx="595313" cy="57150"/>
            </a:xfrm>
          </p:grpSpPr>
          <p:sp>
            <p:nvSpPr>
              <p:cNvPr id="4135" name="Oval 129">
                <a:extLst>
                  <a:ext uri="{FF2B5EF4-FFF2-40B4-BE49-F238E27FC236}">
                    <a16:creationId xmlns:a16="http://schemas.microsoft.com/office/drawing/2014/main" id="{140AF918-343D-4225-B854-AFD33D0564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64251" y="3289301"/>
                <a:ext cx="60325" cy="5715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36" name="Oval 130">
                <a:extLst>
                  <a:ext uri="{FF2B5EF4-FFF2-40B4-BE49-F238E27FC236}">
                    <a16:creationId xmlns:a16="http://schemas.microsoft.com/office/drawing/2014/main" id="{48FF613D-323C-453A-A0FB-8E68AAD405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32488" y="3289301"/>
                <a:ext cx="55563" cy="5715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37" name="Oval 131">
                <a:extLst>
                  <a:ext uri="{FF2B5EF4-FFF2-40B4-BE49-F238E27FC236}">
                    <a16:creationId xmlns:a16="http://schemas.microsoft.com/office/drawing/2014/main" id="{B80D035B-59BF-4401-A044-F568122AC1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95963" y="3289301"/>
                <a:ext cx="60325" cy="5715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38" name="Oval 132">
                <a:extLst>
                  <a:ext uri="{FF2B5EF4-FFF2-40B4-BE49-F238E27FC236}">
                    <a16:creationId xmlns:a16="http://schemas.microsoft.com/office/drawing/2014/main" id="{80E5CAE3-B815-48EE-8BA3-DC1AA1B8E4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99188" y="3289301"/>
                <a:ext cx="57150" cy="5715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39" name="Oval 133">
                <a:extLst>
                  <a:ext uri="{FF2B5EF4-FFF2-40B4-BE49-F238E27FC236}">
                    <a16:creationId xmlns:a16="http://schemas.microsoft.com/office/drawing/2014/main" id="{1660A331-52C1-4F8D-AC6C-86B5CCB1E4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30951" y="3289301"/>
                <a:ext cx="60325" cy="5715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11" name="Oval 65">
              <a:extLst>
                <a:ext uri="{FF2B5EF4-FFF2-40B4-BE49-F238E27FC236}">
                  <a16:creationId xmlns:a16="http://schemas.microsoft.com/office/drawing/2014/main" id="{B69B5F2C-56C4-4C59-B30D-84F47B1C27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84606" y="2109860"/>
              <a:ext cx="1831173" cy="181900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Oval 66">
              <a:extLst>
                <a:ext uri="{FF2B5EF4-FFF2-40B4-BE49-F238E27FC236}">
                  <a16:creationId xmlns:a16="http://schemas.microsoft.com/office/drawing/2014/main" id="{F546FBE9-1E96-4981-B89B-E0D7C02117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4339" y="4710612"/>
              <a:ext cx="1158933" cy="1155889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Oval 67">
              <a:extLst>
                <a:ext uri="{FF2B5EF4-FFF2-40B4-BE49-F238E27FC236}">
                  <a16:creationId xmlns:a16="http://schemas.microsoft.com/office/drawing/2014/main" id="{41949797-0290-4F0E-A80D-4637951A78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67875" y="2490088"/>
              <a:ext cx="1064635" cy="1064635"/>
            </a:xfrm>
            <a:prstGeom prst="ellipse">
              <a:avLst/>
            </a:prstGeom>
            <a:noFill/>
            <a:ln w="9525" cap="flat">
              <a:solidFill>
                <a:schemeClr val="accent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Oval 65">
              <a:extLst>
                <a:ext uri="{FF2B5EF4-FFF2-40B4-BE49-F238E27FC236}">
                  <a16:creationId xmlns:a16="http://schemas.microsoft.com/office/drawing/2014/main" id="{83A8A634-77F6-438F-B345-187EB7F03C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49232" y="1043709"/>
              <a:ext cx="1831173" cy="181900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Oval 66">
              <a:extLst>
                <a:ext uri="{FF2B5EF4-FFF2-40B4-BE49-F238E27FC236}">
                  <a16:creationId xmlns:a16="http://schemas.microsoft.com/office/drawing/2014/main" id="{0CAE209F-C018-4EA9-A792-796F2F709D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00894" y="1370220"/>
              <a:ext cx="1158933" cy="1155889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Oval 67">
              <a:extLst>
                <a:ext uri="{FF2B5EF4-FFF2-40B4-BE49-F238E27FC236}">
                  <a16:creationId xmlns:a16="http://schemas.microsoft.com/office/drawing/2014/main" id="{C234DA52-94D9-4D6C-AB27-23DF88AA10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32501" y="1423937"/>
              <a:ext cx="1064635" cy="1064635"/>
            </a:xfrm>
            <a:prstGeom prst="ellipse">
              <a:avLst/>
            </a:prstGeom>
            <a:noFill/>
            <a:ln w="9525" cap="flat">
              <a:solidFill>
                <a:schemeClr val="accent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" name="Oval 65">
              <a:extLst>
                <a:ext uri="{FF2B5EF4-FFF2-40B4-BE49-F238E27FC236}">
                  <a16:creationId xmlns:a16="http://schemas.microsoft.com/office/drawing/2014/main" id="{C92CC6C2-9DDE-4DFE-9DAE-C2AB3A639B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11201" y="2109860"/>
              <a:ext cx="1831173" cy="1819005"/>
            </a:xfrm>
            <a:prstGeom prst="ellipse">
              <a:avLst/>
            </a:prstGeom>
            <a:solidFill>
              <a:srgbClr val="30C1A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" name="Oval 66">
              <a:extLst>
                <a:ext uri="{FF2B5EF4-FFF2-40B4-BE49-F238E27FC236}">
                  <a16:creationId xmlns:a16="http://schemas.microsoft.com/office/drawing/2014/main" id="{31AD7A23-E477-40AB-AF40-CC14A85CAA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61004" y="2441417"/>
              <a:ext cx="1158933" cy="1155889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" name="Oval 67">
              <a:extLst>
                <a:ext uri="{FF2B5EF4-FFF2-40B4-BE49-F238E27FC236}">
                  <a16:creationId xmlns:a16="http://schemas.microsoft.com/office/drawing/2014/main" id="{5B5DEB4C-0762-469A-B8D4-A1F0E1E287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94470" y="2490088"/>
              <a:ext cx="1064635" cy="1064635"/>
            </a:xfrm>
            <a:prstGeom prst="ellipse">
              <a:avLst/>
            </a:prstGeom>
            <a:noFill/>
            <a:ln w="9525" cap="flat">
              <a:solidFill>
                <a:schemeClr val="accent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" name="Oval 65">
              <a:extLst>
                <a:ext uri="{FF2B5EF4-FFF2-40B4-BE49-F238E27FC236}">
                  <a16:creationId xmlns:a16="http://schemas.microsoft.com/office/drawing/2014/main" id="{3044A408-BB3B-4B08-ABAA-021A5C2AFA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22605" y="4397305"/>
              <a:ext cx="1831173" cy="1819005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" name="Oval 66">
              <a:extLst>
                <a:ext uri="{FF2B5EF4-FFF2-40B4-BE49-F238E27FC236}">
                  <a16:creationId xmlns:a16="http://schemas.microsoft.com/office/drawing/2014/main" id="{D4B6C5F6-1316-4C97-B89E-8436BEAE8C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63288" y="4728864"/>
              <a:ext cx="1158933" cy="1155889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Oval 67">
              <a:extLst>
                <a:ext uri="{FF2B5EF4-FFF2-40B4-BE49-F238E27FC236}">
                  <a16:creationId xmlns:a16="http://schemas.microsoft.com/office/drawing/2014/main" id="{75735868-2F92-4922-AD50-3CB20300C2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105874" y="4777533"/>
              <a:ext cx="1064635" cy="1064635"/>
            </a:xfrm>
            <a:prstGeom prst="ellipse">
              <a:avLst/>
            </a:prstGeom>
            <a:noFill/>
            <a:ln w="9525" cap="flat">
              <a:solidFill>
                <a:schemeClr val="accent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6" name="Rectangle 416">
              <a:extLst>
                <a:ext uri="{FF2B5EF4-FFF2-40B4-BE49-F238E27FC236}">
                  <a16:creationId xmlns:a16="http://schemas.microsoft.com/office/drawing/2014/main" id="{BE3D8149-153B-438D-AA1B-AD5CEF43E0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56677" y="5473140"/>
              <a:ext cx="3478654" cy="5820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3000" b="1" i="0" u="none" strike="noStrike" cap="none" normalizeH="0" baseline="0" dirty="0">
                  <a:ln>
                    <a:noFill/>
                  </a:ln>
                  <a:effectLst/>
                  <a:latin typeface="+mj-lt"/>
                </a:rPr>
                <a:t>WHATS</a:t>
              </a:r>
              <a:r>
                <a:rPr kumimoji="0" lang="en-US" altLang="en-US" sz="3000" b="1" i="0" u="none" strike="noStrike" cap="none" normalizeH="0" dirty="0">
                  <a:ln>
                    <a:noFill/>
                  </a:ln>
                  <a:effectLst/>
                  <a:latin typeface="+mj-lt"/>
                </a:rPr>
                <a:t> NEXT?</a:t>
              </a:r>
              <a:endParaRPr kumimoji="0" lang="en-US" altLang="en-US" sz="3000" b="1" i="0" u="none" strike="noStrike" cap="none" normalizeH="0" baseline="0" dirty="0">
                <a:ln>
                  <a:noFill/>
                </a:ln>
                <a:effectLst/>
                <a:latin typeface="+mj-lt"/>
              </a:endParaRPr>
            </a:p>
          </p:txBody>
        </p:sp>
      </p:grpSp>
      <p:sp>
        <p:nvSpPr>
          <p:cNvPr id="83" name="Freeform 163">
            <a:extLst>
              <a:ext uri="{FF2B5EF4-FFF2-40B4-BE49-F238E27FC236}">
                <a16:creationId xmlns:a16="http://schemas.microsoft.com/office/drawing/2014/main" id="{13A3BA15-2E7C-448B-B0FC-F88AA3C0CEA1}"/>
              </a:ext>
            </a:extLst>
          </p:cNvPr>
          <p:cNvSpPr>
            <a:spLocks/>
          </p:cNvSpPr>
          <p:nvPr/>
        </p:nvSpPr>
        <p:spPr bwMode="auto">
          <a:xfrm>
            <a:off x="10003913" y="3325019"/>
            <a:ext cx="1652588" cy="1436688"/>
          </a:xfrm>
          <a:custGeom>
            <a:avLst/>
            <a:gdLst>
              <a:gd name="T0" fmla="*/ 342 w 385"/>
              <a:gd name="T1" fmla="*/ 335 h 335"/>
              <a:gd name="T2" fmla="*/ 42 w 385"/>
              <a:gd name="T3" fmla="*/ 335 h 335"/>
              <a:gd name="T4" fmla="*/ 0 w 385"/>
              <a:gd name="T5" fmla="*/ 292 h 335"/>
              <a:gd name="T6" fmla="*/ 0 w 385"/>
              <a:gd name="T7" fmla="*/ 43 h 335"/>
              <a:gd name="T8" fmla="*/ 42 w 385"/>
              <a:gd name="T9" fmla="*/ 0 h 335"/>
              <a:gd name="T10" fmla="*/ 342 w 385"/>
              <a:gd name="T11" fmla="*/ 0 h 335"/>
              <a:gd name="T12" fmla="*/ 385 w 385"/>
              <a:gd name="T13" fmla="*/ 43 h 335"/>
              <a:gd name="T14" fmla="*/ 385 w 385"/>
              <a:gd name="T15" fmla="*/ 292 h 335"/>
              <a:gd name="T16" fmla="*/ 342 w 385"/>
              <a:gd name="T17" fmla="*/ 335 h 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85" h="335">
                <a:moveTo>
                  <a:pt x="342" y="335"/>
                </a:moveTo>
                <a:cubicBezTo>
                  <a:pt x="42" y="335"/>
                  <a:pt x="42" y="335"/>
                  <a:pt x="42" y="335"/>
                </a:cubicBezTo>
                <a:cubicBezTo>
                  <a:pt x="19" y="335"/>
                  <a:pt x="0" y="316"/>
                  <a:pt x="0" y="292"/>
                </a:cubicBezTo>
                <a:cubicBezTo>
                  <a:pt x="0" y="43"/>
                  <a:pt x="0" y="43"/>
                  <a:pt x="0" y="43"/>
                </a:cubicBezTo>
                <a:cubicBezTo>
                  <a:pt x="0" y="19"/>
                  <a:pt x="19" y="0"/>
                  <a:pt x="42" y="0"/>
                </a:cubicBezTo>
                <a:cubicBezTo>
                  <a:pt x="342" y="0"/>
                  <a:pt x="342" y="0"/>
                  <a:pt x="342" y="0"/>
                </a:cubicBezTo>
                <a:cubicBezTo>
                  <a:pt x="366" y="0"/>
                  <a:pt x="385" y="19"/>
                  <a:pt x="385" y="43"/>
                </a:cubicBezTo>
                <a:cubicBezTo>
                  <a:pt x="385" y="292"/>
                  <a:pt x="385" y="292"/>
                  <a:pt x="385" y="292"/>
                </a:cubicBezTo>
                <a:cubicBezTo>
                  <a:pt x="385" y="316"/>
                  <a:pt x="366" y="335"/>
                  <a:pt x="342" y="335"/>
                </a:cubicBezTo>
                <a:close/>
              </a:path>
            </a:pathLst>
          </a:custGeom>
          <a:solidFill>
            <a:schemeClr val="accent5">
              <a:alpha val="10000"/>
            </a:schemeClr>
          </a:solidFill>
          <a:ln>
            <a:noFill/>
          </a:ln>
        </p:spPr>
        <p:txBody>
          <a:bodyPr vert="horz" wrap="square" lIns="91440" tIns="228600" rIns="91440" bIns="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1500" b="1" dirty="0">
              <a:solidFill>
                <a:schemeClr val="accent5">
                  <a:alpha val="90000"/>
                </a:schemeClr>
              </a:solidFill>
            </a:endParaRPr>
          </a:p>
          <a:p>
            <a:pPr algn="ctr"/>
            <a:r>
              <a:rPr lang="en-US" sz="1500" b="1" dirty="0">
                <a:solidFill>
                  <a:schemeClr val="accent5">
                    <a:alpha val="90000"/>
                  </a:schemeClr>
                </a:solidFill>
              </a:rPr>
              <a:t>HYPER-TUNING OF PARAMETERS</a:t>
            </a:r>
          </a:p>
          <a:p>
            <a:pPr algn="ctr"/>
            <a:endParaRPr lang="en-US" sz="1000" dirty="0">
              <a:solidFill>
                <a:schemeClr val="tx2">
                  <a:alpha val="90000"/>
                </a:schemeClr>
              </a:solidFill>
            </a:endParaRPr>
          </a:p>
        </p:txBody>
      </p:sp>
      <p:sp>
        <p:nvSpPr>
          <p:cNvPr id="202" name="Freeform 163">
            <a:extLst>
              <a:ext uri="{FF2B5EF4-FFF2-40B4-BE49-F238E27FC236}">
                <a16:creationId xmlns:a16="http://schemas.microsoft.com/office/drawing/2014/main" id="{FB7430E5-E043-404C-96A6-0D19E18709A9}"/>
              </a:ext>
            </a:extLst>
          </p:cNvPr>
          <p:cNvSpPr>
            <a:spLocks/>
          </p:cNvSpPr>
          <p:nvPr/>
        </p:nvSpPr>
        <p:spPr bwMode="auto">
          <a:xfrm>
            <a:off x="8298845" y="1220253"/>
            <a:ext cx="1652588" cy="1436688"/>
          </a:xfrm>
          <a:custGeom>
            <a:avLst/>
            <a:gdLst>
              <a:gd name="T0" fmla="*/ 342 w 385"/>
              <a:gd name="T1" fmla="*/ 335 h 335"/>
              <a:gd name="T2" fmla="*/ 42 w 385"/>
              <a:gd name="T3" fmla="*/ 335 h 335"/>
              <a:gd name="T4" fmla="*/ 0 w 385"/>
              <a:gd name="T5" fmla="*/ 292 h 335"/>
              <a:gd name="T6" fmla="*/ 0 w 385"/>
              <a:gd name="T7" fmla="*/ 43 h 335"/>
              <a:gd name="T8" fmla="*/ 42 w 385"/>
              <a:gd name="T9" fmla="*/ 0 h 335"/>
              <a:gd name="T10" fmla="*/ 342 w 385"/>
              <a:gd name="T11" fmla="*/ 0 h 335"/>
              <a:gd name="T12" fmla="*/ 385 w 385"/>
              <a:gd name="T13" fmla="*/ 43 h 335"/>
              <a:gd name="T14" fmla="*/ 385 w 385"/>
              <a:gd name="T15" fmla="*/ 292 h 335"/>
              <a:gd name="T16" fmla="*/ 342 w 385"/>
              <a:gd name="T17" fmla="*/ 335 h 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85" h="335">
                <a:moveTo>
                  <a:pt x="342" y="335"/>
                </a:moveTo>
                <a:cubicBezTo>
                  <a:pt x="42" y="335"/>
                  <a:pt x="42" y="335"/>
                  <a:pt x="42" y="335"/>
                </a:cubicBezTo>
                <a:cubicBezTo>
                  <a:pt x="19" y="335"/>
                  <a:pt x="0" y="316"/>
                  <a:pt x="0" y="292"/>
                </a:cubicBezTo>
                <a:cubicBezTo>
                  <a:pt x="0" y="43"/>
                  <a:pt x="0" y="43"/>
                  <a:pt x="0" y="43"/>
                </a:cubicBezTo>
                <a:cubicBezTo>
                  <a:pt x="0" y="19"/>
                  <a:pt x="19" y="0"/>
                  <a:pt x="42" y="0"/>
                </a:cubicBezTo>
                <a:cubicBezTo>
                  <a:pt x="342" y="0"/>
                  <a:pt x="342" y="0"/>
                  <a:pt x="342" y="0"/>
                </a:cubicBezTo>
                <a:cubicBezTo>
                  <a:pt x="366" y="0"/>
                  <a:pt x="385" y="19"/>
                  <a:pt x="385" y="43"/>
                </a:cubicBezTo>
                <a:cubicBezTo>
                  <a:pt x="385" y="292"/>
                  <a:pt x="385" y="292"/>
                  <a:pt x="385" y="292"/>
                </a:cubicBezTo>
                <a:cubicBezTo>
                  <a:pt x="385" y="316"/>
                  <a:pt x="366" y="335"/>
                  <a:pt x="342" y="335"/>
                </a:cubicBezTo>
                <a:close/>
              </a:path>
            </a:pathLst>
          </a:custGeom>
          <a:solidFill>
            <a:schemeClr val="accent4">
              <a:lumMod val="50000"/>
              <a:alpha val="10000"/>
            </a:schemeClr>
          </a:solidFill>
          <a:ln>
            <a:noFill/>
          </a:ln>
        </p:spPr>
        <p:txBody>
          <a:bodyPr vert="horz" wrap="square" lIns="91440" tIns="228600" rIns="91440" bIns="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 b="1" dirty="0">
                <a:solidFill>
                  <a:srgbClr val="30C1A3"/>
                </a:solidFill>
              </a:rPr>
              <a:t>MODEL AND WEBSITE INTEGRATION</a:t>
            </a:r>
            <a:endParaRPr lang="en-US" sz="1600" dirty="0">
              <a:solidFill>
                <a:srgbClr val="30C1A3"/>
              </a:solidFill>
            </a:endParaRPr>
          </a:p>
          <a:p>
            <a:pPr algn="ctr"/>
            <a:endParaRPr lang="en-US" sz="900" dirty="0">
              <a:solidFill>
                <a:srgbClr val="30C1A3"/>
              </a:solidFill>
            </a:endParaRPr>
          </a:p>
        </p:txBody>
      </p:sp>
      <p:sp>
        <p:nvSpPr>
          <p:cNvPr id="203" name="Freeform 163">
            <a:extLst>
              <a:ext uri="{FF2B5EF4-FFF2-40B4-BE49-F238E27FC236}">
                <a16:creationId xmlns:a16="http://schemas.microsoft.com/office/drawing/2014/main" id="{B6AC7CA3-7B28-4218-8373-1BDADD4A2EBE}"/>
              </a:ext>
            </a:extLst>
          </p:cNvPr>
          <p:cNvSpPr>
            <a:spLocks/>
          </p:cNvSpPr>
          <p:nvPr/>
        </p:nvSpPr>
        <p:spPr bwMode="auto">
          <a:xfrm>
            <a:off x="5240516" y="441707"/>
            <a:ext cx="1652588" cy="1436688"/>
          </a:xfrm>
          <a:custGeom>
            <a:avLst/>
            <a:gdLst>
              <a:gd name="T0" fmla="*/ 342 w 385"/>
              <a:gd name="T1" fmla="*/ 335 h 335"/>
              <a:gd name="T2" fmla="*/ 42 w 385"/>
              <a:gd name="T3" fmla="*/ 335 h 335"/>
              <a:gd name="T4" fmla="*/ 0 w 385"/>
              <a:gd name="T5" fmla="*/ 292 h 335"/>
              <a:gd name="T6" fmla="*/ 0 w 385"/>
              <a:gd name="T7" fmla="*/ 43 h 335"/>
              <a:gd name="T8" fmla="*/ 42 w 385"/>
              <a:gd name="T9" fmla="*/ 0 h 335"/>
              <a:gd name="T10" fmla="*/ 342 w 385"/>
              <a:gd name="T11" fmla="*/ 0 h 335"/>
              <a:gd name="T12" fmla="*/ 385 w 385"/>
              <a:gd name="T13" fmla="*/ 43 h 335"/>
              <a:gd name="T14" fmla="*/ 385 w 385"/>
              <a:gd name="T15" fmla="*/ 292 h 335"/>
              <a:gd name="T16" fmla="*/ 342 w 385"/>
              <a:gd name="T17" fmla="*/ 335 h 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85" h="335">
                <a:moveTo>
                  <a:pt x="342" y="335"/>
                </a:moveTo>
                <a:cubicBezTo>
                  <a:pt x="42" y="335"/>
                  <a:pt x="42" y="335"/>
                  <a:pt x="42" y="335"/>
                </a:cubicBezTo>
                <a:cubicBezTo>
                  <a:pt x="19" y="335"/>
                  <a:pt x="0" y="316"/>
                  <a:pt x="0" y="292"/>
                </a:cubicBezTo>
                <a:cubicBezTo>
                  <a:pt x="0" y="43"/>
                  <a:pt x="0" y="43"/>
                  <a:pt x="0" y="43"/>
                </a:cubicBezTo>
                <a:cubicBezTo>
                  <a:pt x="0" y="19"/>
                  <a:pt x="19" y="0"/>
                  <a:pt x="42" y="0"/>
                </a:cubicBezTo>
                <a:cubicBezTo>
                  <a:pt x="342" y="0"/>
                  <a:pt x="342" y="0"/>
                  <a:pt x="342" y="0"/>
                </a:cubicBezTo>
                <a:cubicBezTo>
                  <a:pt x="366" y="0"/>
                  <a:pt x="385" y="19"/>
                  <a:pt x="385" y="43"/>
                </a:cubicBezTo>
                <a:cubicBezTo>
                  <a:pt x="385" y="292"/>
                  <a:pt x="385" y="292"/>
                  <a:pt x="385" y="292"/>
                </a:cubicBezTo>
                <a:cubicBezTo>
                  <a:pt x="385" y="316"/>
                  <a:pt x="366" y="335"/>
                  <a:pt x="342" y="335"/>
                </a:cubicBezTo>
                <a:close/>
              </a:path>
            </a:pathLst>
          </a:custGeom>
          <a:solidFill>
            <a:schemeClr val="bg1">
              <a:lumMod val="50000"/>
              <a:alpha val="10000"/>
            </a:schemeClr>
          </a:solidFill>
          <a:ln>
            <a:noFill/>
          </a:ln>
        </p:spPr>
        <p:txBody>
          <a:bodyPr vert="horz" wrap="square" lIns="91440" tIns="228600" rIns="91440" bIns="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MODEL AND WEBSITE DEPLOYMENT</a:t>
            </a:r>
          </a:p>
          <a:p>
            <a:pPr algn="ctr"/>
            <a:endParaRPr 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04" name="Freeform 163">
            <a:extLst>
              <a:ext uri="{FF2B5EF4-FFF2-40B4-BE49-F238E27FC236}">
                <a16:creationId xmlns:a16="http://schemas.microsoft.com/office/drawing/2014/main" id="{E8C7D58D-620A-4734-A498-524F58F01F43}"/>
              </a:ext>
            </a:extLst>
          </p:cNvPr>
          <p:cNvSpPr>
            <a:spLocks/>
          </p:cNvSpPr>
          <p:nvPr/>
        </p:nvSpPr>
        <p:spPr bwMode="auto">
          <a:xfrm>
            <a:off x="2675487" y="1220253"/>
            <a:ext cx="1652588" cy="1436688"/>
          </a:xfrm>
          <a:custGeom>
            <a:avLst/>
            <a:gdLst>
              <a:gd name="T0" fmla="*/ 342 w 385"/>
              <a:gd name="T1" fmla="*/ 335 h 335"/>
              <a:gd name="T2" fmla="*/ 42 w 385"/>
              <a:gd name="T3" fmla="*/ 335 h 335"/>
              <a:gd name="T4" fmla="*/ 0 w 385"/>
              <a:gd name="T5" fmla="*/ 292 h 335"/>
              <a:gd name="T6" fmla="*/ 0 w 385"/>
              <a:gd name="T7" fmla="*/ 43 h 335"/>
              <a:gd name="T8" fmla="*/ 42 w 385"/>
              <a:gd name="T9" fmla="*/ 0 h 335"/>
              <a:gd name="T10" fmla="*/ 342 w 385"/>
              <a:gd name="T11" fmla="*/ 0 h 335"/>
              <a:gd name="T12" fmla="*/ 385 w 385"/>
              <a:gd name="T13" fmla="*/ 43 h 335"/>
              <a:gd name="T14" fmla="*/ 385 w 385"/>
              <a:gd name="T15" fmla="*/ 292 h 335"/>
              <a:gd name="T16" fmla="*/ 342 w 385"/>
              <a:gd name="T17" fmla="*/ 335 h 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85" h="335">
                <a:moveTo>
                  <a:pt x="342" y="335"/>
                </a:moveTo>
                <a:cubicBezTo>
                  <a:pt x="42" y="335"/>
                  <a:pt x="42" y="335"/>
                  <a:pt x="42" y="335"/>
                </a:cubicBezTo>
                <a:cubicBezTo>
                  <a:pt x="19" y="335"/>
                  <a:pt x="0" y="316"/>
                  <a:pt x="0" y="292"/>
                </a:cubicBezTo>
                <a:cubicBezTo>
                  <a:pt x="0" y="43"/>
                  <a:pt x="0" y="43"/>
                  <a:pt x="0" y="43"/>
                </a:cubicBezTo>
                <a:cubicBezTo>
                  <a:pt x="0" y="19"/>
                  <a:pt x="19" y="0"/>
                  <a:pt x="42" y="0"/>
                </a:cubicBezTo>
                <a:cubicBezTo>
                  <a:pt x="342" y="0"/>
                  <a:pt x="342" y="0"/>
                  <a:pt x="342" y="0"/>
                </a:cubicBezTo>
                <a:cubicBezTo>
                  <a:pt x="366" y="0"/>
                  <a:pt x="385" y="19"/>
                  <a:pt x="385" y="43"/>
                </a:cubicBezTo>
                <a:cubicBezTo>
                  <a:pt x="385" y="292"/>
                  <a:pt x="385" y="292"/>
                  <a:pt x="385" y="292"/>
                </a:cubicBezTo>
                <a:cubicBezTo>
                  <a:pt x="385" y="316"/>
                  <a:pt x="366" y="335"/>
                  <a:pt x="342" y="335"/>
                </a:cubicBezTo>
                <a:close/>
              </a:path>
            </a:pathLst>
          </a:custGeom>
          <a:solidFill>
            <a:schemeClr val="accent2">
              <a:alpha val="10000"/>
            </a:schemeClr>
          </a:solidFill>
          <a:ln>
            <a:noFill/>
          </a:ln>
        </p:spPr>
        <p:txBody>
          <a:bodyPr vert="horz" wrap="square" lIns="91440" tIns="228600" rIns="91440" bIns="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 b="1" dirty="0">
                <a:solidFill>
                  <a:schemeClr val="accent2">
                    <a:alpha val="90000"/>
                  </a:schemeClr>
                </a:solidFill>
              </a:rPr>
              <a:t>WEBSITE BACKEND</a:t>
            </a:r>
          </a:p>
          <a:p>
            <a:pPr algn="ctr"/>
            <a:endParaRPr lang="en-US" sz="1000" dirty="0">
              <a:solidFill>
                <a:schemeClr val="tx2">
                  <a:alpha val="90000"/>
                </a:schemeClr>
              </a:solidFill>
            </a:endParaRPr>
          </a:p>
          <a:p>
            <a:pPr algn="ctr"/>
            <a:endParaRPr lang="en-US" sz="900" dirty="0">
              <a:solidFill>
                <a:schemeClr val="tx2">
                  <a:alpha val="80000"/>
                </a:schemeClr>
              </a:solidFill>
            </a:endParaRPr>
          </a:p>
        </p:txBody>
      </p:sp>
      <p:sp>
        <p:nvSpPr>
          <p:cNvPr id="205" name="Freeform 163">
            <a:extLst>
              <a:ext uri="{FF2B5EF4-FFF2-40B4-BE49-F238E27FC236}">
                <a16:creationId xmlns:a16="http://schemas.microsoft.com/office/drawing/2014/main" id="{8C14CF6F-0172-4B4B-A13E-B6D17A5B47A0}"/>
              </a:ext>
            </a:extLst>
          </p:cNvPr>
          <p:cNvSpPr>
            <a:spLocks/>
          </p:cNvSpPr>
          <p:nvPr/>
        </p:nvSpPr>
        <p:spPr bwMode="auto">
          <a:xfrm>
            <a:off x="804582" y="3325019"/>
            <a:ext cx="1652588" cy="1436688"/>
          </a:xfrm>
          <a:custGeom>
            <a:avLst/>
            <a:gdLst>
              <a:gd name="T0" fmla="*/ 342 w 385"/>
              <a:gd name="T1" fmla="*/ 335 h 335"/>
              <a:gd name="T2" fmla="*/ 42 w 385"/>
              <a:gd name="T3" fmla="*/ 335 h 335"/>
              <a:gd name="T4" fmla="*/ 0 w 385"/>
              <a:gd name="T5" fmla="*/ 292 h 335"/>
              <a:gd name="T6" fmla="*/ 0 w 385"/>
              <a:gd name="T7" fmla="*/ 43 h 335"/>
              <a:gd name="T8" fmla="*/ 42 w 385"/>
              <a:gd name="T9" fmla="*/ 0 h 335"/>
              <a:gd name="T10" fmla="*/ 342 w 385"/>
              <a:gd name="T11" fmla="*/ 0 h 335"/>
              <a:gd name="T12" fmla="*/ 385 w 385"/>
              <a:gd name="T13" fmla="*/ 43 h 335"/>
              <a:gd name="T14" fmla="*/ 385 w 385"/>
              <a:gd name="T15" fmla="*/ 292 h 335"/>
              <a:gd name="T16" fmla="*/ 342 w 385"/>
              <a:gd name="T17" fmla="*/ 335 h 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85" h="335">
                <a:moveTo>
                  <a:pt x="342" y="335"/>
                </a:moveTo>
                <a:cubicBezTo>
                  <a:pt x="42" y="335"/>
                  <a:pt x="42" y="335"/>
                  <a:pt x="42" y="335"/>
                </a:cubicBezTo>
                <a:cubicBezTo>
                  <a:pt x="19" y="335"/>
                  <a:pt x="0" y="316"/>
                  <a:pt x="0" y="292"/>
                </a:cubicBezTo>
                <a:cubicBezTo>
                  <a:pt x="0" y="43"/>
                  <a:pt x="0" y="43"/>
                  <a:pt x="0" y="43"/>
                </a:cubicBezTo>
                <a:cubicBezTo>
                  <a:pt x="0" y="19"/>
                  <a:pt x="19" y="0"/>
                  <a:pt x="42" y="0"/>
                </a:cubicBezTo>
                <a:cubicBezTo>
                  <a:pt x="342" y="0"/>
                  <a:pt x="342" y="0"/>
                  <a:pt x="342" y="0"/>
                </a:cubicBezTo>
                <a:cubicBezTo>
                  <a:pt x="366" y="0"/>
                  <a:pt x="385" y="19"/>
                  <a:pt x="385" y="43"/>
                </a:cubicBezTo>
                <a:cubicBezTo>
                  <a:pt x="385" y="292"/>
                  <a:pt x="385" y="292"/>
                  <a:pt x="385" y="292"/>
                </a:cubicBezTo>
                <a:cubicBezTo>
                  <a:pt x="385" y="316"/>
                  <a:pt x="366" y="335"/>
                  <a:pt x="342" y="335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vert="horz" wrap="square" lIns="91440" tIns="228600" rIns="91440" bIns="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900" b="1" dirty="0">
                <a:solidFill>
                  <a:schemeClr val="accent1">
                    <a:lumMod val="75000"/>
                    <a:alpha val="80000"/>
                  </a:schemeClr>
                </a:solidFill>
              </a:rPr>
              <a:t>DATA LABELLING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3986" y="5333957"/>
            <a:ext cx="624370" cy="624370"/>
          </a:xfrm>
          <a:prstGeom prst="rect">
            <a:avLst/>
          </a:prstGeom>
        </p:spPr>
      </p:pic>
      <p:sp>
        <p:nvSpPr>
          <p:cNvPr id="66" name="Oval 66">
            <a:extLst>
              <a:ext uri="{FF2B5EF4-FFF2-40B4-BE49-F238E27FC236}">
                <a16:creationId xmlns:a16="http://schemas.microsoft.com/office/drawing/2014/main" id="{F546FBE9-1E96-4981-B89B-E0D7C02117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98161" y="3344658"/>
            <a:ext cx="919227" cy="916813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6883" y="3571041"/>
            <a:ext cx="594664" cy="59466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9529" y="2712027"/>
            <a:ext cx="658623" cy="65862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3421" y="3545427"/>
            <a:ext cx="537098" cy="53709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9692" y="5353017"/>
            <a:ext cx="638047" cy="638047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D7448C93-D316-4796-A944-5B318580D53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806" y="6187545"/>
            <a:ext cx="1591345" cy="525948"/>
          </a:xfrm>
          <a:prstGeom prst="rect">
            <a:avLst/>
          </a:prstGeom>
        </p:spPr>
      </p:pic>
      <p:pic>
        <p:nvPicPr>
          <p:cNvPr id="49" name="Picture 2" descr="Image result for nust logo png&quot;">
            <a:extLst>
              <a:ext uri="{FF2B5EF4-FFF2-40B4-BE49-F238E27FC236}">
                <a16:creationId xmlns:a16="http://schemas.microsoft.com/office/drawing/2014/main" id="{0494C940-1BFF-41C4-BBA0-5B38225EEC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2231" y="5738899"/>
            <a:ext cx="895089" cy="898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990118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725B8F6-4DE2-46C4-8672-C5D600B317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39044" y="1789402"/>
            <a:ext cx="1022350" cy="1020763"/>
          </a:xfrm>
          <a:prstGeom prst="rect">
            <a:avLst/>
          </a:prstGeom>
          <a:solidFill>
            <a:srgbClr val="F3B3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B2C0ED4-5C86-4380-9B32-BAE1DC9AC6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47318" y="5197475"/>
            <a:ext cx="1022350" cy="1020763"/>
          </a:xfrm>
          <a:prstGeom prst="rect">
            <a:avLst/>
          </a:prstGeom>
          <a:solidFill>
            <a:srgbClr val="F3B3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DBA3E33-34FC-4B22-8AF0-35BD80A436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33895" y="3519091"/>
            <a:ext cx="1735657" cy="1635523"/>
          </a:xfrm>
          <a:prstGeom prst="rect">
            <a:avLst/>
          </a:prstGeom>
          <a:solidFill>
            <a:srgbClr val="F3B3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1F0B65E-55A4-4359-8934-8F3BFFB830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49995" y="-6350"/>
            <a:ext cx="1742005" cy="1754187"/>
          </a:xfrm>
          <a:prstGeom prst="rect">
            <a:avLst/>
          </a:prstGeom>
          <a:solidFill>
            <a:srgbClr val="F3B3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E3D9488-114A-4AE6-B6C5-05F490DBCB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24992" y="5192711"/>
            <a:ext cx="1649503" cy="1660525"/>
          </a:xfrm>
          <a:prstGeom prst="rect">
            <a:avLst/>
          </a:prstGeom>
          <a:solidFill>
            <a:srgbClr val="F3B300">
              <a:alpha val="6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C2AA1EE-2334-46A0-84DE-80B28CAB6D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21194" y="1796546"/>
            <a:ext cx="1748358" cy="1664206"/>
          </a:xfrm>
          <a:prstGeom prst="rect">
            <a:avLst/>
          </a:prstGeom>
          <a:solidFill>
            <a:srgbClr val="F3B300">
              <a:alpha val="4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E61269B4-FB42-4837-80B3-ED302FA9797E}"/>
              </a:ext>
            </a:extLst>
          </p:cNvPr>
          <p:cNvSpPr txBox="1">
            <a:spLocks/>
          </p:cNvSpPr>
          <p:nvPr/>
        </p:nvSpPr>
        <p:spPr>
          <a:xfrm>
            <a:off x="1124421" y="3287225"/>
            <a:ext cx="5826031" cy="1020763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8000" spc="600" dirty="0">
                <a:solidFill>
                  <a:schemeClr val="tx2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THANK YOU!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3A199F-3E02-46D7-8B3F-43ED71236D3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267009" y="-26660"/>
            <a:ext cx="5153026" cy="6853235"/>
          </a:xfrm>
        </p:spPr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9BA036A-5A82-4C31-9650-3AB2B5EEC9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680" y="6116012"/>
            <a:ext cx="1769339" cy="584776"/>
          </a:xfrm>
          <a:prstGeom prst="rect">
            <a:avLst/>
          </a:prstGeom>
        </p:spPr>
      </p:pic>
      <p:pic>
        <p:nvPicPr>
          <p:cNvPr id="11" name="Picture 2" descr="Image result for nust logo png&quot;">
            <a:extLst>
              <a:ext uri="{FF2B5EF4-FFF2-40B4-BE49-F238E27FC236}">
                <a16:creationId xmlns:a16="http://schemas.microsoft.com/office/drawing/2014/main" id="{E2BD98A6-8D6E-4C1A-BB69-C9FB38D439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7700" y="5702253"/>
            <a:ext cx="995206" cy="998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37737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39DD98-9F31-4188-9347-5789C0E60EE0}"/>
              </a:ext>
            </a:extLst>
          </p:cNvPr>
          <p:cNvSpPr txBox="1"/>
          <p:nvPr/>
        </p:nvSpPr>
        <p:spPr>
          <a:xfrm>
            <a:off x="3544834" y="2828835"/>
            <a:ext cx="59574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2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1. Initiation</a:t>
            </a:r>
            <a:r>
              <a:rPr lang="en-GB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7E0F92F-EBB9-4EBB-8139-3733213D10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680" y="6116012"/>
            <a:ext cx="1769339" cy="584776"/>
          </a:xfrm>
          <a:prstGeom prst="rect">
            <a:avLst/>
          </a:prstGeom>
        </p:spPr>
      </p:pic>
      <p:pic>
        <p:nvPicPr>
          <p:cNvPr id="4" name="Picture 2" descr="Image result for nust logo png&quot;">
            <a:extLst>
              <a:ext uri="{FF2B5EF4-FFF2-40B4-BE49-F238E27FC236}">
                <a16:creationId xmlns:a16="http://schemas.microsoft.com/office/drawing/2014/main" id="{254FAF2E-9287-4FCA-A90D-FCEA3791FD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7700" y="5702253"/>
            <a:ext cx="995206" cy="998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25096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0E81AEA-FC21-4448-AA22-8E46EE4F36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680" y="6116012"/>
            <a:ext cx="1769339" cy="584776"/>
          </a:xfrm>
          <a:prstGeom prst="rect">
            <a:avLst/>
          </a:prstGeom>
        </p:spPr>
      </p:pic>
      <p:pic>
        <p:nvPicPr>
          <p:cNvPr id="8" name="Picture 2" descr="Image result for nust logo png&quot;">
            <a:extLst>
              <a:ext uri="{FF2B5EF4-FFF2-40B4-BE49-F238E27FC236}">
                <a16:creationId xmlns:a16="http://schemas.microsoft.com/office/drawing/2014/main" id="{22323BD9-48AF-4E2B-A6EE-6C770A8851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7700" y="5702253"/>
            <a:ext cx="995206" cy="998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AE262BF6-CB40-4E11-AB46-FD0E9BF30F9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73615178"/>
              </p:ext>
            </p:extLst>
          </p:nvPr>
        </p:nvGraphicFramePr>
        <p:xfrm>
          <a:off x="1038813" y="403124"/>
          <a:ext cx="10461112" cy="61267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5035" y="2035020"/>
            <a:ext cx="940095" cy="940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851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Line 50">
            <a:extLst>
              <a:ext uri="{FF2B5EF4-FFF2-40B4-BE49-F238E27FC236}">
                <a16:creationId xmlns:a16="http://schemas.microsoft.com/office/drawing/2014/main" id="{2B7DC99A-78FC-4F8B-A6C9-55C82130025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664218" y="3564656"/>
            <a:ext cx="669494" cy="0"/>
          </a:xfrm>
          <a:prstGeom prst="line">
            <a:avLst/>
          </a:prstGeom>
          <a:noFill/>
          <a:ln w="15875" cap="flat">
            <a:solidFill>
              <a:srgbClr val="FFBCA7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4" name="Freeform 73">
            <a:extLst>
              <a:ext uri="{FF2B5EF4-FFF2-40B4-BE49-F238E27FC236}">
                <a16:creationId xmlns:a16="http://schemas.microsoft.com/office/drawing/2014/main" id="{B5527FF4-D96A-4265-B26A-9429C4883F77}"/>
              </a:ext>
            </a:extLst>
          </p:cNvPr>
          <p:cNvSpPr>
            <a:spLocks/>
          </p:cNvSpPr>
          <p:nvPr/>
        </p:nvSpPr>
        <p:spPr bwMode="auto">
          <a:xfrm>
            <a:off x="4336685" y="682625"/>
            <a:ext cx="3552820" cy="4553259"/>
          </a:xfrm>
          <a:custGeom>
            <a:avLst/>
            <a:gdLst>
              <a:gd name="T0" fmla="*/ 1010 w 1010"/>
              <a:gd name="T1" fmla="*/ 508 h 1294"/>
              <a:gd name="T2" fmla="*/ 498 w 1010"/>
              <a:gd name="T3" fmla="*/ 4 h 1294"/>
              <a:gd name="T4" fmla="*/ 2 w 1010"/>
              <a:gd name="T5" fmla="*/ 503 h 1294"/>
              <a:gd name="T6" fmla="*/ 197 w 1010"/>
              <a:gd name="T7" fmla="*/ 906 h 1294"/>
              <a:gd name="T8" fmla="*/ 267 w 1010"/>
              <a:gd name="T9" fmla="*/ 1048 h 1294"/>
              <a:gd name="T10" fmla="*/ 267 w 1010"/>
              <a:gd name="T11" fmla="*/ 1177 h 1294"/>
              <a:gd name="T12" fmla="*/ 384 w 1010"/>
              <a:gd name="T13" fmla="*/ 1294 h 1294"/>
              <a:gd name="T14" fmla="*/ 628 w 1010"/>
              <a:gd name="T15" fmla="*/ 1294 h 1294"/>
              <a:gd name="T16" fmla="*/ 745 w 1010"/>
              <a:gd name="T17" fmla="*/ 1177 h 1294"/>
              <a:gd name="T18" fmla="*/ 745 w 1010"/>
              <a:gd name="T19" fmla="*/ 1050 h 1294"/>
              <a:gd name="T20" fmla="*/ 815 w 1010"/>
              <a:gd name="T21" fmla="*/ 906 h 1294"/>
              <a:gd name="T22" fmla="*/ 1010 w 1010"/>
              <a:gd name="T23" fmla="*/ 508 h 12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010" h="1294">
                <a:moveTo>
                  <a:pt x="1010" y="508"/>
                </a:moveTo>
                <a:cubicBezTo>
                  <a:pt x="1010" y="227"/>
                  <a:pt x="780" y="0"/>
                  <a:pt x="498" y="4"/>
                </a:cubicBezTo>
                <a:cubicBezTo>
                  <a:pt x="226" y="8"/>
                  <a:pt x="5" y="231"/>
                  <a:pt x="2" y="503"/>
                </a:cubicBezTo>
                <a:cubicBezTo>
                  <a:pt x="0" y="667"/>
                  <a:pt x="77" y="813"/>
                  <a:pt x="197" y="906"/>
                </a:cubicBezTo>
                <a:cubicBezTo>
                  <a:pt x="241" y="940"/>
                  <a:pt x="267" y="992"/>
                  <a:pt x="267" y="1048"/>
                </a:cubicBezTo>
                <a:cubicBezTo>
                  <a:pt x="267" y="1177"/>
                  <a:pt x="267" y="1177"/>
                  <a:pt x="267" y="1177"/>
                </a:cubicBezTo>
                <a:cubicBezTo>
                  <a:pt x="267" y="1242"/>
                  <a:pt x="319" y="1294"/>
                  <a:pt x="384" y="1294"/>
                </a:cubicBezTo>
                <a:cubicBezTo>
                  <a:pt x="628" y="1294"/>
                  <a:pt x="628" y="1294"/>
                  <a:pt x="628" y="1294"/>
                </a:cubicBezTo>
                <a:cubicBezTo>
                  <a:pt x="693" y="1294"/>
                  <a:pt x="745" y="1242"/>
                  <a:pt x="745" y="1177"/>
                </a:cubicBezTo>
                <a:cubicBezTo>
                  <a:pt x="745" y="1050"/>
                  <a:pt x="745" y="1050"/>
                  <a:pt x="745" y="1050"/>
                </a:cubicBezTo>
                <a:cubicBezTo>
                  <a:pt x="745" y="994"/>
                  <a:pt x="771" y="941"/>
                  <a:pt x="815" y="906"/>
                </a:cubicBezTo>
                <a:cubicBezTo>
                  <a:pt x="934" y="814"/>
                  <a:pt x="1010" y="670"/>
                  <a:pt x="1010" y="508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6" name="Freeform 75">
            <a:extLst>
              <a:ext uri="{FF2B5EF4-FFF2-40B4-BE49-F238E27FC236}">
                <a16:creationId xmlns:a16="http://schemas.microsoft.com/office/drawing/2014/main" id="{397115B7-38D3-427C-B9AE-8381663CBCF4}"/>
              </a:ext>
            </a:extLst>
          </p:cNvPr>
          <p:cNvSpPr>
            <a:spLocks/>
          </p:cNvSpPr>
          <p:nvPr/>
        </p:nvSpPr>
        <p:spPr bwMode="auto">
          <a:xfrm>
            <a:off x="5471435" y="5295344"/>
            <a:ext cx="1323017" cy="260144"/>
          </a:xfrm>
          <a:custGeom>
            <a:avLst/>
            <a:gdLst>
              <a:gd name="T0" fmla="*/ 339 w 376"/>
              <a:gd name="T1" fmla="*/ 74 h 74"/>
              <a:gd name="T2" fmla="*/ 38 w 376"/>
              <a:gd name="T3" fmla="*/ 74 h 74"/>
              <a:gd name="T4" fmla="*/ 0 w 376"/>
              <a:gd name="T5" fmla="*/ 37 h 74"/>
              <a:gd name="T6" fmla="*/ 0 w 376"/>
              <a:gd name="T7" fmla="*/ 37 h 74"/>
              <a:gd name="T8" fmla="*/ 38 w 376"/>
              <a:gd name="T9" fmla="*/ 0 h 74"/>
              <a:gd name="T10" fmla="*/ 339 w 376"/>
              <a:gd name="T11" fmla="*/ 0 h 74"/>
              <a:gd name="T12" fmla="*/ 376 w 376"/>
              <a:gd name="T13" fmla="*/ 37 h 74"/>
              <a:gd name="T14" fmla="*/ 376 w 376"/>
              <a:gd name="T15" fmla="*/ 37 h 74"/>
              <a:gd name="T16" fmla="*/ 339 w 376"/>
              <a:gd name="T17" fmla="*/ 74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76" h="74">
                <a:moveTo>
                  <a:pt x="339" y="74"/>
                </a:moveTo>
                <a:cubicBezTo>
                  <a:pt x="38" y="74"/>
                  <a:pt x="38" y="74"/>
                  <a:pt x="38" y="74"/>
                </a:cubicBezTo>
                <a:cubicBezTo>
                  <a:pt x="17" y="74"/>
                  <a:pt x="0" y="57"/>
                  <a:pt x="0" y="37"/>
                </a:cubicBezTo>
                <a:cubicBezTo>
                  <a:pt x="0" y="37"/>
                  <a:pt x="0" y="37"/>
                  <a:pt x="0" y="37"/>
                </a:cubicBezTo>
                <a:cubicBezTo>
                  <a:pt x="0" y="16"/>
                  <a:pt x="17" y="0"/>
                  <a:pt x="38" y="0"/>
                </a:cubicBezTo>
                <a:cubicBezTo>
                  <a:pt x="339" y="0"/>
                  <a:pt x="339" y="0"/>
                  <a:pt x="339" y="0"/>
                </a:cubicBezTo>
                <a:cubicBezTo>
                  <a:pt x="360" y="0"/>
                  <a:pt x="376" y="16"/>
                  <a:pt x="376" y="37"/>
                </a:cubicBezTo>
                <a:cubicBezTo>
                  <a:pt x="376" y="37"/>
                  <a:pt x="376" y="37"/>
                  <a:pt x="376" y="37"/>
                </a:cubicBezTo>
                <a:cubicBezTo>
                  <a:pt x="376" y="57"/>
                  <a:pt x="360" y="74"/>
                  <a:pt x="339" y="74"/>
                </a:cubicBezTo>
                <a:close/>
              </a:path>
            </a:pathLst>
          </a:custGeom>
          <a:solidFill>
            <a:srgbClr val="00B59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00B59A"/>
              </a:solidFill>
            </a:endParaRPr>
          </a:p>
        </p:txBody>
      </p:sp>
      <p:sp>
        <p:nvSpPr>
          <p:cNvPr id="77" name="Freeform 76">
            <a:extLst>
              <a:ext uri="{FF2B5EF4-FFF2-40B4-BE49-F238E27FC236}">
                <a16:creationId xmlns:a16="http://schemas.microsoft.com/office/drawing/2014/main" id="{AD7FBF27-189A-4341-BCD2-46FA56D4FA73}"/>
              </a:ext>
            </a:extLst>
          </p:cNvPr>
          <p:cNvSpPr>
            <a:spLocks/>
          </p:cNvSpPr>
          <p:nvPr/>
        </p:nvSpPr>
        <p:spPr bwMode="auto">
          <a:xfrm>
            <a:off x="5553195" y="5601570"/>
            <a:ext cx="1163958" cy="260144"/>
          </a:xfrm>
          <a:custGeom>
            <a:avLst/>
            <a:gdLst>
              <a:gd name="T0" fmla="*/ 294 w 331"/>
              <a:gd name="T1" fmla="*/ 74 h 74"/>
              <a:gd name="T2" fmla="*/ 37 w 331"/>
              <a:gd name="T3" fmla="*/ 74 h 74"/>
              <a:gd name="T4" fmla="*/ 0 w 331"/>
              <a:gd name="T5" fmla="*/ 37 h 74"/>
              <a:gd name="T6" fmla="*/ 0 w 331"/>
              <a:gd name="T7" fmla="*/ 37 h 74"/>
              <a:gd name="T8" fmla="*/ 37 w 331"/>
              <a:gd name="T9" fmla="*/ 0 h 74"/>
              <a:gd name="T10" fmla="*/ 294 w 331"/>
              <a:gd name="T11" fmla="*/ 0 h 74"/>
              <a:gd name="T12" fmla="*/ 331 w 331"/>
              <a:gd name="T13" fmla="*/ 37 h 74"/>
              <a:gd name="T14" fmla="*/ 331 w 331"/>
              <a:gd name="T15" fmla="*/ 37 h 74"/>
              <a:gd name="T16" fmla="*/ 294 w 331"/>
              <a:gd name="T17" fmla="*/ 74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31" h="74">
                <a:moveTo>
                  <a:pt x="294" y="74"/>
                </a:moveTo>
                <a:cubicBezTo>
                  <a:pt x="37" y="74"/>
                  <a:pt x="37" y="74"/>
                  <a:pt x="37" y="74"/>
                </a:cubicBezTo>
                <a:cubicBezTo>
                  <a:pt x="16" y="74"/>
                  <a:pt x="0" y="57"/>
                  <a:pt x="0" y="37"/>
                </a:cubicBezTo>
                <a:cubicBezTo>
                  <a:pt x="0" y="37"/>
                  <a:pt x="0" y="37"/>
                  <a:pt x="0" y="37"/>
                </a:cubicBezTo>
                <a:cubicBezTo>
                  <a:pt x="0" y="16"/>
                  <a:pt x="16" y="0"/>
                  <a:pt x="37" y="0"/>
                </a:cubicBezTo>
                <a:cubicBezTo>
                  <a:pt x="294" y="0"/>
                  <a:pt x="294" y="0"/>
                  <a:pt x="294" y="0"/>
                </a:cubicBezTo>
                <a:cubicBezTo>
                  <a:pt x="314" y="0"/>
                  <a:pt x="331" y="16"/>
                  <a:pt x="331" y="37"/>
                </a:cubicBezTo>
                <a:cubicBezTo>
                  <a:pt x="331" y="37"/>
                  <a:pt x="331" y="37"/>
                  <a:pt x="331" y="37"/>
                </a:cubicBezTo>
                <a:cubicBezTo>
                  <a:pt x="331" y="57"/>
                  <a:pt x="314" y="74"/>
                  <a:pt x="294" y="74"/>
                </a:cubicBezTo>
                <a:close/>
              </a:path>
            </a:pathLst>
          </a:custGeom>
          <a:solidFill>
            <a:srgbClr val="00B59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00B59A"/>
              </a:solidFill>
            </a:endParaRPr>
          </a:p>
        </p:txBody>
      </p:sp>
      <p:sp>
        <p:nvSpPr>
          <p:cNvPr id="78" name="Freeform 77">
            <a:extLst>
              <a:ext uri="{FF2B5EF4-FFF2-40B4-BE49-F238E27FC236}">
                <a16:creationId xmlns:a16="http://schemas.microsoft.com/office/drawing/2014/main" id="{79A3A757-9E24-41EF-A8FB-3F36540B36A6}"/>
              </a:ext>
            </a:extLst>
          </p:cNvPr>
          <p:cNvSpPr>
            <a:spLocks/>
          </p:cNvSpPr>
          <p:nvPr/>
        </p:nvSpPr>
        <p:spPr bwMode="auto">
          <a:xfrm>
            <a:off x="5630495" y="5915230"/>
            <a:ext cx="1009358" cy="260144"/>
          </a:xfrm>
          <a:custGeom>
            <a:avLst/>
            <a:gdLst>
              <a:gd name="T0" fmla="*/ 250 w 287"/>
              <a:gd name="T1" fmla="*/ 74 h 74"/>
              <a:gd name="T2" fmla="*/ 37 w 287"/>
              <a:gd name="T3" fmla="*/ 74 h 74"/>
              <a:gd name="T4" fmla="*/ 0 w 287"/>
              <a:gd name="T5" fmla="*/ 37 h 74"/>
              <a:gd name="T6" fmla="*/ 0 w 287"/>
              <a:gd name="T7" fmla="*/ 37 h 74"/>
              <a:gd name="T8" fmla="*/ 37 w 287"/>
              <a:gd name="T9" fmla="*/ 0 h 74"/>
              <a:gd name="T10" fmla="*/ 250 w 287"/>
              <a:gd name="T11" fmla="*/ 0 h 74"/>
              <a:gd name="T12" fmla="*/ 287 w 287"/>
              <a:gd name="T13" fmla="*/ 37 h 74"/>
              <a:gd name="T14" fmla="*/ 287 w 287"/>
              <a:gd name="T15" fmla="*/ 37 h 74"/>
              <a:gd name="T16" fmla="*/ 250 w 287"/>
              <a:gd name="T17" fmla="*/ 74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87" h="74">
                <a:moveTo>
                  <a:pt x="250" y="74"/>
                </a:moveTo>
                <a:cubicBezTo>
                  <a:pt x="37" y="74"/>
                  <a:pt x="37" y="74"/>
                  <a:pt x="37" y="74"/>
                </a:cubicBezTo>
                <a:cubicBezTo>
                  <a:pt x="16" y="74"/>
                  <a:pt x="0" y="57"/>
                  <a:pt x="0" y="37"/>
                </a:cubicBezTo>
                <a:cubicBezTo>
                  <a:pt x="0" y="37"/>
                  <a:pt x="0" y="37"/>
                  <a:pt x="0" y="37"/>
                </a:cubicBezTo>
                <a:cubicBezTo>
                  <a:pt x="0" y="16"/>
                  <a:pt x="16" y="0"/>
                  <a:pt x="37" y="0"/>
                </a:cubicBezTo>
                <a:cubicBezTo>
                  <a:pt x="250" y="0"/>
                  <a:pt x="250" y="0"/>
                  <a:pt x="250" y="0"/>
                </a:cubicBezTo>
                <a:cubicBezTo>
                  <a:pt x="270" y="0"/>
                  <a:pt x="287" y="16"/>
                  <a:pt x="287" y="37"/>
                </a:cubicBezTo>
                <a:cubicBezTo>
                  <a:pt x="287" y="37"/>
                  <a:pt x="287" y="37"/>
                  <a:pt x="287" y="37"/>
                </a:cubicBezTo>
                <a:cubicBezTo>
                  <a:pt x="287" y="57"/>
                  <a:pt x="270" y="74"/>
                  <a:pt x="250" y="74"/>
                </a:cubicBezTo>
                <a:close/>
              </a:path>
            </a:pathLst>
          </a:custGeom>
          <a:solidFill>
            <a:srgbClr val="00B59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00B59A"/>
              </a:solidFill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F08C37BD-E08E-4447-9B44-5A488B9BE6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62584" y="1843610"/>
            <a:ext cx="2402519" cy="1046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3400" dirty="0">
                <a:solidFill>
                  <a:srgbClr val="FFFFFF"/>
                </a:solidFill>
                <a:latin typeface="+mn-lt"/>
              </a:rPr>
              <a:t>EXISTING SOLUTIONS</a:t>
            </a:r>
            <a:endParaRPr kumimoji="0" lang="en-US" altLang="en-US" sz="3400" b="0" i="0" u="none" strike="noStrike" cap="none" normalizeH="0" baseline="0" dirty="0">
              <a:ln>
                <a:noFill/>
              </a:ln>
              <a:solidFill>
                <a:srgbClr val="FFFFFF"/>
              </a:solidFill>
              <a:effectLst/>
              <a:latin typeface="+mn-lt"/>
            </a:endParaRPr>
          </a:p>
        </p:txBody>
      </p:sp>
      <p:sp>
        <p:nvSpPr>
          <p:cNvPr id="88" name="Line 87">
            <a:extLst>
              <a:ext uri="{FF2B5EF4-FFF2-40B4-BE49-F238E27FC236}">
                <a16:creationId xmlns:a16="http://schemas.microsoft.com/office/drawing/2014/main" id="{B8400544-7548-40E5-9466-C48B7CBE3384}"/>
              </a:ext>
            </a:extLst>
          </p:cNvPr>
          <p:cNvSpPr>
            <a:spLocks noChangeShapeType="1"/>
          </p:cNvSpPr>
          <p:nvPr/>
        </p:nvSpPr>
        <p:spPr bwMode="auto">
          <a:xfrm>
            <a:off x="5013059" y="1593871"/>
            <a:ext cx="2208992" cy="0"/>
          </a:xfrm>
          <a:prstGeom prst="line">
            <a:avLst/>
          </a:prstGeom>
          <a:noFill/>
          <a:ln w="30163" cap="flat">
            <a:solidFill>
              <a:srgbClr val="FFFFF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9" name="Line 88">
            <a:extLst>
              <a:ext uri="{FF2B5EF4-FFF2-40B4-BE49-F238E27FC236}">
                <a16:creationId xmlns:a16="http://schemas.microsoft.com/office/drawing/2014/main" id="{48238AA9-011B-4D31-9C46-D2CFD20F3DD9}"/>
              </a:ext>
            </a:extLst>
          </p:cNvPr>
          <p:cNvSpPr>
            <a:spLocks noChangeShapeType="1"/>
          </p:cNvSpPr>
          <p:nvPr/>
        </p:nvSpPr>
        <p:spPr bwMode="auto">
          <a:xfrm>
            <a:off x="5013059" y="3297440"/>
            <a:ext cx="2208992" cy="0"/>
          </a:xfrm>
          <a:prstGeom prst="line">
            <a:avLst/>
          </a:prstGeom>
          <a:noFill/>
          <a:ln w="30163" cap="flat">
            <a:solidFill>
              <a:srgbClr val="FFFFF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E34D8269-8459-40AB-A027-77A85FB9915C}"/>
              </a:ext>
            </a:extLst>
          </p:cNvPr>
          <p:cNvSpPr txBox="1"/>
          <p:nvPr/>
        </p:nvSpPr>
        <p:spPr>
          <a:xfrm>
            <a:off x="8247344" y="2013014"/>
            <a:ext cx="1063529" cy="20422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200" dirty="0">
                <a:solidFill>
                  <a:srgbClr val="FFFFFF"/>
                </a:solidFill>
                <a:latin typeface="+mj-lt"/>
              </a:rPr>
              <a:t>Title here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726FBF25-B5E5-43DC-A64A-CD4CAF50D1A8}"/>
              </a:ext>
            </a:extLst>
          </p:cNvPr>
          <p:cNvSpPr txBox="1"/>
          <p:nvPr/>
        </p:nvSpPr>
        <p:spPr>
          <a:xfrm>
            <a:off x="3204548" y="4783791"/>
            <a:ext cx="1063529" cy="20422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200" dirty="0">
                <a:solidFill>
                  <a:srgbClr val="FFFFFF"/>
                </a:solidFill>
                <a:latin typeface="+mj-lt"/>
              </a:rPr>
              <a:t>Title here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71B58FB1-5413-43D5-BD85-B40AA1883C54}"/>
              </a:ext>
            </a:extLst>
          </p:cNvPr>
          <p:cNvSpPr txBox="1"/>
          <p:nvPr/>
        </p:nvSpPr>
        <p:spPr>
          <a:xfrm>
            <a:off x="2959175" y="2021264"/>
            <a:ext cx="1063529" cy="20422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200" dirty="0">
                <a:solidFill>
                  <a:srgbClr val="FFFFFF"/>
                </a:solidFill>
                <a:latin typeface="+mj-lt"/>
              </a:rPr>
              <a:t>Title here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9815" y="523396"/>
            <a:ext cx="1001529" cy="100152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853934" y="1524828"/>
            <a:ext cx="2404256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6200" lvl="0" algn="ctr">
              <a:lnSpc>
                <a:spcPct val="150000"/>
              </a:lnSpc>
              <a:buSzPts val="1600"/>
            </a:pPr>
            <a:r>
              <a:rPr lang="en" dirty="0">
                <a:ea typeface="Cambria" charset="0"/>
                <a:cs typeface="Cambria" charset="0"/>
              </a:rPr>
              <a:t>Facebook posts on profiles to share individual cases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8247344" y="1618602"/>
            <a:ext cx="2404256" cy="880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6200" lvl="0" algn="ctr">
              <a:lnSpc>
                <a:spcPct val="150000"/>
              </a:lnSpc>
              <a:buSzPts val="1600"/>
            </a:pPr>
            <a:r>
              <a:rPr lang="en" dirty="0">
                <a:ea typeface="Cambria" charset="0"/>
                <a:cs typeface="Cambria" charset="0"/>
              </a:rPr>
              <a:t>Posting in popular </a:t>
            </a:r>
            <a:r>
              <a:rPr lang="en-US" dirty="0">
                <a:ea typeface="Cambria" charset="0"/>
                <a:cs typeface="Cambria" charset="0"/>
              </a:rPr>
              <a:t>F</a:t>
            </a:r>
            <a:r>
              <a:rPr lang="en" dirty="0" err="1">
                <a:ea typeface="Cambria" charset="0"/>
                <a:cs typeface="Cambria" charset="0"/>
              </a:rPr>
              <a:t>acebook</a:t>
            </a:r>
            <a:r>
              <a:rPr lang="en" dirty="0">
                <a:ea typeface="Cambria" charset="0"/>
                <a:cs typeface="Cambria" charset="0"/>
              </a:rPr>
              <a:t> groups</a:t>
            </a:r>
            <a:endParaRPr lang="en-US" dirty="0">
              <a:ea typeface="Cambria" charset="0"/>
              <a:cs typeface="Cambria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3590" y="509054"/>
            <a:ext cx="1109548" cy="1109548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1775439" y="4086737"/>
            <a:ext cx="2404256" cy="464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6200" lvl="0" algn="ctr">
              <a:lnSpc>
                <a:spcPct val="150000"/>
              </a:lnSpc>
              <a:buSzPts val="1600"/>
            </a:pPr>
            <a:r>
              <a:rPr lang="en-US" dirty="0">
                <a:ea typeface="Cambria" charset="0"/>
                <a:cs typeface="Cambria" charset="0"/>
              </a:rPr>
              <a:t>Subreddits on </a:t>
            </a:r>
            <a:r>
              <a:rPr lang="en-US" dirty="0" err="1">
                <a:ea typeface="Cambria" charset="0"/>
                <a:cs typeface="Cambria" charset="0"/>
              </a:rPr>
              <a:t>Reddit</a:t>
            </a:r>
            <a:endParaRPr lang="en" dirty="0">
              <a:ea typeface="Cambria" charset="0"/>
              <a:cs typeface="Cambria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9311" y="3128820"/>
            <a:ext cx="908382" cy="908382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8046495" y="4049067"/>
            <a:ext cx="2404256" cy="464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6200" lvl="0" algn="ctr">
              <a:lnSpc>
                <a:spcPct val="150000"/>
              </a:lnSpc>
              <a:buSzPts val="1600"/>
            </a:pPr>
            <a:r>
              <a:rPr lang="en" dirty="0">
                <a:ea typeface="Cambria" charset="0"/>
                <a:cs typeface="Cambria" charset="0"/>
              </a:rPr>
              <a:t>Newspaper Ads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7889503" y="5785413"/>
            <a:ext cx="2404256" cy="880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6200" lvl="0" algn="ctr">
              <a:lnSpc>
                <a:spcPct val="150000"/>
              </a:lnSpc>
              <a:buSzPts val="1600"/>
            </a:pPr>
            <a:r>
              <a:rPr lang="en-US" dirty="0" err="1">
                <a:ea typeface="Cambria" charset="0"/>
                <a:cs typeface="Cambria" charset="0"/>
              </a:rPr>
              <a:t>Whatsapp</a:t>
            </a:r>
            <a:r>
              <a:rPr lang="en-US" dirty="0">
                <a:ea typeface="Cambria" charset="0"/>
                <a:cs typeface="Cambria" charset="0"/>
              </a:rPr>
              <a:t>/S</a:t>
            </a:r>
            <a:r>
              <a:rPr lang="en" dirty="0" err="1">
                <a:ea typeface="Cambria" charset="0"/>
                <a:cs typeface="Cambria" charset="0"/>
              </a:rPr>
              <a:t>napchat</a:t>
            </a:r>
            <a:r>
              <a:rPr lang="en" dirty="0">
                <a:ea typeface="Cambria" charset="0"/>
                <a:cs typeface="Cambria" charset="0"/>
              </a:rPr>
              <a:t> stories</a:t>
            </a:r>
          </a:p>
        </p:txBody>
      </p:sp>
      <p:sp>
        <p:nvSpPr>
          <p:cNvPr id="49" name="Line 56">
            <a:extLst>
              <a:ext uri="{FF2B5EF4-FFF2-40B4-BE49-F238E27FC236}">
                <a16:creationId xmlns:a16="http://schemas.microsoft.com/office/drawing/2014/main" id="{F80C8ABE-35C7-4433-A80C-0810340AF32B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7545955" y="3641193"/>
            <a:ext cx="890466" cy="10659"/>
          </a:xfrm>
          <a:prstGeom prst="line">
            <a:avLst/>
          </a:prstGeom>
          <a:noFill/>
          <a:ln w="15875" cap="flat">
            <a:solidFill>
              <a:srgbClr val="FFBCA7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9108" y="3165399"/>
            <a:ext cx="798513" cy="79851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4390" y="4916476"/>
            <a:ext cx="872129" cy="872129"/>
          </a:xfrm>
          <a:prstGeom prst="rect">
            <a:avLst/>
          </a:prstGeom>
        </p:spPr>
      </p:pic>
      <p:sp>
        <p:nvSpPr>
          <p:cNvPr id="60" name="Line 52">
            <a:extLst>
              <a:ext uri="{FF2B5EF4-FFF2-40B4-BE49-F238E27FC236}">
                <a16:creationId xmlns:a16="http://schemas.microsoft.com/office/drawing/2014/main" id="{77FA9AB5-1B68-4ACE-B498-0B435821564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291862" y="4930392"/>
            <a:ext cx="721198" cy="649858"/>
          </a:xfrm>
          <a:prstGeom prst="line">
            <a:avLst/>
          </a:prstGeom>
          <a:noFill/>
          <a:ln w="15875" cap="flat">
            <a:solidFill>
              <a:srgbClr val="FFBCA7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2" name="TextBox 61"/>
          <p:cNvSpPr txBox="1"/>
          <p:nvPr/>
        </p:nvSpPr>
        <p:spPr>
          <a:xfrm>
            <a:off x="2142430" y="5772927"/>
            <a:ext cx="2404256" cy="880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6200" lvl="0" algn="ctr">
              <a:lnSpc>
                <a:spcPct val="150000"/>
              </a:lnSpc>
              <a:buSzPts val="1600"/>
            </a:pPr>
            <a:r>
              <a:rPr lang="en-US" dirty="0">
                <a:ea typeface="Cambria" charset="0"/>
                <a:cs typeface="Cambria" charset="0"/>
              </a:rPr>
              <a:t>Crowd sourcing websites</a:t>
            </a:r>
            <a:endParaRPr lang="en" dirty="0">
              <a:ea typeface="Cambria" charset="0"/>
              <a:cs typeface="Cambria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7653" y="4720618"/>
            <a:ext cx="1064795" cy="1064795"/>
          </a:xfrm>
          <a:prstGeom prst="rect">
            <a:avLst/>
          </a:prstGeom>
        </p:spPr>
      </p:pic>
      <p:sp>
        <p:nvSpPr>
          <p:cNvPr id="63" name="Line 52">
            <a:extLst>
              <a:ext uri="{FF2B5EF4-FFF2-40B4-BE49-F238E27FC236}">
                <a16:creationId xmlns:a16="http://schemas.microsoft.com/office/drawing/2014/main" id="{77FA9AB5-1B68-4ACE-B498-0B4358215644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7098688" y="4988013"/>
            <a:ext cx="808655" cy="592238"/>
          </a:xfrm>
          <a:prstGeom prst="line">
            <a:avLst/>
          </a:prstGeom>
          <a:noFill/>
          <a:ln w="15875" cap="flat">
            <a:solidFill>
              <a:srgbClr val="FFBCA7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Line 52">
            <a:extLst>
              <a:ext uri="{FF2B5EF4-FFF2-40B4-BE49-F238E27FC236}">
                <a16:creationId xmlns:a16="http://schemas.microsoft.com/office/drawing/2014/main" id="{77FA9AB5-1B68-4ACE-B498-0B435821564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889503" y="1122619"/>
            <a:ext cx="546917" cy="268214"/>
          </a:xfrm>
          <a:prstGeom prst="line">
            <a:avLst/>
          </a:prstGeom>
          <a:noFill/>
          <a:ln w="15875" cap="flat">
            <a:solidFill>
              <a:srgbClr val="FFBCA7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Line 52">
            <a:extLst>
              <a:ext uri="{FF2B5EF4-FFF2-40B4-BE49-F238E27FC236}">
                <a16:creationId xmlns:a16="http://schemas.microsoft.com/office/drawing/2014/main" id="{77FA9AB5-1B68-4ACE-B498-0B4358215644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925580" y="1122618"/>
            <a:ext cx="594755" cy="288566"/>
          </a:xfrm>
          <a:prstGeom prst="line">
            <a:avLst/>
          </a:prstGeom>
          <a:noFill/>
          <a:ln w="15875" cap="flat">
            <a:solidFill>
              <a:srgbClr val="FFBCA7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AE3ED384-90CF-4C92-847E-4C721F32558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680" y="6116012"/>
            <a:ext cx="1769339" cy="584776"/>
          </a:xfrm>
          <a:prstGeom prst="rect">
            <a:avLst/>
          </a:prstGeom>
        </p:spPr>
      </p:pic>
      <p:pic>
        <p:nvPicPr>
          <p:cNvPr id="31" name="Picture 2" descr="Image result for nust logo png&quot;">
            <a:extLst>
              <a:ext uri="{FF2B5EF4-FFF2-40B4-BE49-F238E27FC236}">
                <a16:creationId xmlns:a16="http://schemas.microsoft.com/office/drawing/2014/main" id="{D704C5CB-76EC-426E-B266-5BFF5869A0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7700" y="5702253"/>
            <a:ext cx="995206" cy="998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55546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F1135FF-E8BD-488D-BA25-240B87380D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680" y="6116012"/>
            <a:ext cx="1769339" cy="584776"/>
          </a:xfrm>
          <a:prstGeom prst="rect">
            <a:avLst/>
          </a:prstGeom>
        </p:spPr>
      </p:pic>
      <p:pic>
        <p:nvPicPr>
          <p:cNvPr id="6" name="Picture 2" descr="Image result for nust logo png&quot;">
            <a:extLst>
              <a:ext uri="{FF2B5EF4-FFF2-40B4-BE49-F238E27FC236}">
                <a16:creationId xmlns:a16="http://schemas.microsoft.com/office/drawing/2014/main" id="{EC8C01EB-4FFA-4303-A5AE-6D2EA1E43A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7700" y="5702253"/>
            <a:ext cx="995206" cy="998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7E0F92F-EBB9-4EBB-8139-3733213D10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680" y="6116012"/>
            <a:ext cx="1769339" cy="584776"/>
          </a:xfrm>
          <a:prstGeom prst="rect">
            <a:avLst/>
          </a:prstGeom>
        </p:spPr>
      </p:pic>
      <p:pic>
        <p:nvPicPr>
          <p:cNvPr id="8" name="Picture 7" descr="Image result for nust logo png&quot;">
            <a:extLst>
              <a:ext uri="{FF2B5EF4-FFF2-40B4-BE49-F238E27FC236}">
                <a16:creationId xmlns:a16="http://schemas.microsoft.com/office/drawing/2014/main" id="{254FAF2E-9287-4FCA-A90D-FCEA3791FD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7700" y="5702253"/>
            <a:ext cx="995206" cy="998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715241E-8B38-4C13-B940-A36D9C884CFD}"/>
              </a:ext>
            </a:extLst>
          </p:cNvPr>
          <p:cNvSpPr txBox="1"/>
          <p:nvPr/>
        </p:nvSpPr>
        <p:spPr>
          <a:xfrm>
            <a:off x="410550" y="293357"/>
            <a:ext cx="31222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u="sng" dirty="0">
                <a:solidFill>
                  <a:schemeClr val="tx2"/>
                </a:solidFill>
              </a:rPr>
              <a:t>Project Charter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7000" y="293356"/>
            <a:ext cx="4121254" cy="656464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24"/>
          <a:stretch/>
        </p:blipFill>
        <p:spPr>
          <a:xfrm>
            <a:off x="3886200" y="166254"/>
            <a:ext cx="4414762" cy="669174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8100" y="0"/>
            <a:ext cx="44940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7535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2F80D8B-EDBB-40A3-B3F0-5D57AF90C499}"/>
              </a:ext>
            </a:extLst>
          </p:cNvPr>
          <p:cNvSpPr txBox="1"/>
          <p:nvPr/>
        </p:nvSpPr>
        <p:spPr>
          <a:xfrm>
            <a:off x="3417454" y="2828835"/>
            <a:ext cx="53570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2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2. Planning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54D3BE4-6534-4AD8-9E03-53A8181232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680" y="6116012"/>
            <a:ext cx="1769339" cy="584776"/>
          </a:xfrm>
          <a:prstGeom prst="rect">
            <a:avLst/>
          </a:prstGeom>
        </p:spPr>
      </p:pic>
      <p:pic>
        <p:nvPicPr>
          <p:cNvPr id="4" name="Picture 2" descr="Image result for nust logo png&quot;">
            <a:extLst>
              <a:ext uri="{FF2B5EF4-FFF2-40B4-BE49-F238E27FC236}">
                <a16:creationId xmlns:a16="http://schemas.microsoft.com/office/drawing/2014/main" id="{2F43D0D1-598D-4946-94C8-CA6C89F22D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7700" y="5702253"/>
            <a:ext cx="995206" cy="998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01047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684</TotalTime>
  <Words>448</Words>
  <Application>Microsoft Office PowerPoint</Application>
  <PresentationFormat>Widescreen</PresentationFormat>
  <Paragraphs>144</Paragraphs>
  <Slides>43</Slides>
  <Notes>3</Notes>
  <HiddenSlides>0</HiddenSlides>
  <MMClips>1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8" baseType="lpstr">
      <vt:lpstr>Arial</vt:lpstr>
      <vt:lpstr>Calibri</vt:lpstr>
      <vt:lpstr>Calibri Light</vt:lpstr>
      <vt:lpstr>Cambria</vt:lpstr>
      <vt:lpstr>Corbel</vt:lpstr>
      <vt:lpstr>Courier New</vt:lpstr>
      <vt:lpstr>Gadugi</vt:lpstr>
      <vt:lpstr>Gill Sans</vt:lpstr>
      <vt:lpstr>Lato</vt:lpstr>
      <vt:lpstr>Montserrat</vt:lpstr>
      <vt:lpstr>Raleway</vt:lpstr>
      <vt:lpstr>Roboto</vt:lpstr>
      <vt:lpstr>Roboto Medium</vt:lpstr>
      <vt:lpstr>-webkit-standard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Model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Ahsaniya</dc:creator>
  <cp:lastModifiedBy>Ahsaniya</cp:lastModifiedBy>
  <cp:revision>52</cp:revision>
  <dcterms:created xsi:type="dcterms:W3CDTF">2020-02-04T15:41:08Z</dcterms:created>
  <dcterms:modified xsi:type="dcterms:W3CDTF">2020-02-05T20:35:34Z</dcterms:modified>
</cp:coreProperties>
</file>